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heme/themeOverride5.xml" ContentType="application/vnd.openxmlformats-officedocument.themeOverr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4"/>
    <p:sldMasterId id="2147483869" r:id="rId5"/>
    <p:sldMasterId id="2147483883" r:id="rId6"/>
  </p:sldMasterIdLst>
  <p:notesMasterIdLst>
    <p:notesMasterId r:id="rId51"/>
  </p:notesMasterIdLst>
  <p:handoutMasterIdLst>
    <p:handoutMasterId r:id="rId52"/>
  </p:handoutMasterIdLst>
  <p:sldIdLst>
    <p:sldId id="256" r:id="rId7"/>
    <p:sldId id="265" r:id="rId8"/>
    <p:sldId id="330" r:id="rId9"/>
    <p:sldId id="354" r:id="rId10"/>
    <p:sldId id="355" r:id="rId11"/>
    <p:sldId id="257" r:id="rId12"/>
    <p:sldId id="258" r:id="rId13"/>
    <p:sldId id="322" r:id="rId14"/>
    <p:sldId id="323" r:id="rId15"/>
    <p:sldId id="351" r:id="rId16"/>
    <p:sldId id="259" r:id="rId17"/>
    <p:sldId id="266" r:id="rId18"/>
    <p:sldId id="372" r:id="rId19"/>
    <p:sldId id="369" r:id="rId20"/>
    <p:sldId id="373" r:id="rId21"/>
    <p:sldId id="370" r:id="rId22"/>
    <p:sldId id="307" r:id="rId23"/>
    <p:sldId id="362" r:id="rId24"/>
    <p:sldId id="297" r:id="rId25"/>
    <p:sldId id="336" r:id="rId26"/>
    <p:sldId id="337" r:id="rId27"/>
    <p:sldId id="368" r:id="rId28"/>
    <p:sldId id="364" r:id="rId29"/>
    <p:sldId id="347" r:id="rId30"/>
    <p:sldId id="346" r:id="rId31"/>
    <p:sldId id="366" r:id="rId32"/>
    <p:sldId id="348" r:id="rId33"/>
    <p:sldId id="349" r:id="rId34"/>
    <p:sldId id="269" r:id="rId35"/>
    <p:sldId id="331" r:id="rId36"/>
    <p:sldId id="356" r:id="rId37"/>
    <p:sldId id="357" r:id="rId38"/>
    <p:sldId id="272" r:id="rId39"/>
    <p:sldId id="333" r:id="rId40"/>
    <p:sldId id="264" r:id="rId41"/>
    <p:sldId id="273" r:id="rId42"/>
    <p:sldId id="361" r:id="rId43"/>
    <p:sldId id="358" r:id="rId44"/>
    <p:sldId id="276" r:id="rId45"/>
    <p:sldId id="332" r:id="rId46"/>
    <p:sldId id="319" r:id="rId47"/>
    <p:sldId id="274" r:id="rId48"/>
    <p:sldId id="277" r:id="rId49"/>
    <p:sldId id="278" r:id="rId50"/>
  </p:sldIdLst>
  <p:sldSz cx="12192000" cy="6858000"/>
  <p:notesSz cx="6718300" cy="9855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ART Nicolas" initials="RN" lastIdx="3" clrIdx="0">
    <p:extLst>
      <p:ext uri="{19B8F6BF-5375-455C-9EA6-DF929625EA0E}">
        <p15:presenceInfo xmlns:p15="http://schemas.microsoft.com/office/powerpoint/2012/main" userId="RICART Nicol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000" b="1" dirty="0"/>
              <a:t>Nombre d’adhérents 2020/2021 </a:t>
            </a:r>
          </a:p>
          <a:p>
            <a:pPr>
              <a:defRPr sz="2000" b="1"/>
            </a:pPr>
            <a:r>
              <a:rPr lang="fr-FR" sz="2000" b="1" dirty="0"/>
              <a:t>(source </a:t>
            </a:r>
            <a:r>
              <a:rPr lang="fr-FR" sz="2000" b="1" dirty="0" err="1"/>
              <a:t>Adoc</a:t>
            </a:r>
            <a:r>
              <a:rPr lang="fr-FR" sz="2000" b="1" dirty="0"/>
              <a:t>)</a:t>
            </a:r>
          </a:p>
        </c:rich>
      </c:tx>
      <c:layout>
        <c:manualLayout>
          <c:xMode val="edge"/>
          <c:yMode val="edge"/>
          <c:x val="0.28094553548240636"/>
          <c:y val="4.2538398800120489E-2"/>
        </c:manualLayout>
      </c:layout>
      <c:overlay val="0"/>
      <c:spPr>
        <a:noFill/>
        <a:ln>
          <a:solidFill>
            <a:srgbClr val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0239986362389435"/>
          <c:y val="0.32420036136971619"/>
          <c:w val="0.88358738118293856"/>
          <c:h val="0.48226516975850597"/>
        </c:manualLayout>
      </c:layout>
      <c:lineChart>
        <c:grouping val="standard"/>
        <c:varyColors val="0"/>
        <c:ser>
          <c:idx val="0"/>
          <c:order val="0"/>
          <c:tx>
            <c:strRef>
              <c:f>Feuil1!$A$6</c:f>
              <c:strCache>
                <c:ptCount val="1"/>
                <c:pt idx="0">
                  <c:v>Licenciés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4F45-48BA-9085-215673FCE9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Feuil1!$B$5:$F$5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Feuil1!$B$6:$F$6</c:f>
              <c:numCache>
                <c:formatCode>General</c:formatCode>
                <c:ptCount val="5"/>
                <c:pt idx="0">
                  <c:v>579</c:v>
                </c:pt>
                <c:pt idx="1">
                  <c:v>493</c:v>
                </c:pt>
                <c:pt idx="2">
                  <c:v>501</c:v>
                </c:pt>
                <c:pt idx="3">
                  <c:v>513</c:v>
                </c:pt>
                <c:pt idx="4">
                  <c:v>526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45-48BA-9085-215673FCE9A7}"/>
            </c:ext>
          </c:extLst>
        </c:ser>
        <c:ser>
          <c:idx val="1"/>
          <c:order val="1"/>
          <c:tx>
            <c:strRef>
              <c:f>Feuil1!$A$7</c:f>
              <c:strCache>
                <c:ptCount val="1"/>
                <c:pt idx="0">
                  <c:v>Jeunes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4F45-48BA-9085-215673FCE9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Feuil1!$B$5:$F$5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Feuil1!$B$7:$F$7</c:f>
              <c:numCache>
                <c:formatCode>General</c:formatCode>
                <c:ptCount val="5"/>
                <c:pt idx="0">
                  <c:v>332</c:v>
                </c:pt>
                <c:pt idx="1">
                  <c:v>290</c:v>
                </c:pt>
                <c:pt idx="2">
                  <c:v>302</c:v>
                </c:pt>
                <c:pt idx="3">
                  <c:v>329</c:v>
                </c:pt>
                <c:pt idx="4">
                  <c:v>328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45-48BA-9085-215673FCE9A7}"/>
            </c:ext>
          </c:extLst>
        </c:ser>
        <c:ser>
          <c:idx val="2"/>
          <c:order val="2"/>
          <c:tx>
            <c:strRef>
              <c:f>Feuil1!$A$8</c:f>
              <c:strCache>
                <c:ptCount val="1"/>
                <c:pt idx="0">
                  <c:v>Adultes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4F45-48BA-9085-215673FCE9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Feuil1!$B$5:$F$5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Feuil1!$B$8:$F$8</c:f>
              <c:numCache>
                <c:formatCode>General</c:formatCode>
                <c:ptCount val="5"/>
                <c:pt idx="0">
                  <c:v>247</c:v>
                </c:pt>
                <c:pt idx="1">
                  <c:v>203</c:v>
                </c:pt>
                <c:pt idx="2">
                  <c:v>199</c:v>
                </c:pt>
                <c:pt idx="3">
                  <c:v>184</c:v>
                </c:pt>
                <c:pt idx="4">
                  <c:v>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F45-48BA-9085-215673FCE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123855"/>
        <c:axId val="57946591"/>
      </c:lineChart>
      <c:catAx>
        <c:axId val="61123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7946591"/>
        <c:crosses val="autoZero"/>
        <c:auto val="1"/>
        <c:lblAlgn val="ctr"/>
        <c:lblOffset val="100"/>
        <c:noMultiLvlLbl val="0"/>
      </c:catAx>
      <c:valAx>
        <c:axId val="579465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112385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fr-FR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 dirty="0"/>
              <a:t>Femmes / Hommes</a:t>
            </a:r>
          </a:p>
        </c:rich>
      </c:tx>
      <c:overlay val="0"/>
      <c:spPr>
        <a:noFill/>
        <a:ln>
          <a:solidFill>
            <a:srgbClr val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5.3205650736151987E-2"/>
          <c:y val="0.25862097775087028"/>
          <c:w val="0.92627980574474766"/>
          <c:h val="0.55047071288027849"/>
        </c:manualLayout>
      </c:layout>
      <c:lineChart>
        <c:grouping val="standard"/>
        <c:varyColors val="0"/>
        <c:ser>
          <c:idx val="0"/>
          <c:order val="0"/>
          <c:tx>
            <c:strRef>
              <c:f>Feuil1!$A$13</c:f>
              <c:strCache>
                <c:ptCount val="1"/>
                <c:pt idx="0">
                  <c:v>Hommes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4CB-417E-B11A-6FE78931C0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Feuil1!$B$12:$F$12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Feuil1!$B$13:$F$13</c:f>
              <c:numCache>
                <c:formatCode>General</c:formatCode>
                <c:ptCount val="5"/>
                <c:pt idx="0">
                  <c:v>427</c:v>
                </c:pt>
                <c:pt idx="1">
                  <c:v>368</c:v>
                </c:pt>
                <c:pt idx="2">
                  <c:v>376</c:v>
                </c:pt>
                <c:pt idx="3">
                  <c:v>397</c:v>
                </c:pt>
                <c:pt idx="4">
                  <c:v>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5F-48B5-85D2-339AFFDBCC63}"/>
            </c:ext>
          </c:extLst>
        </c:ser>
        <c:ser>
          <c:idx val="1"/>
          <c:order val="1"/>
          <c:tx>
            <c:strRef>
              <c:f>Feuil1!$A$14</c:f>
              <c:strCache>
                <c:ptCount val="1"/>
                <c:pt idx="0">
                  <c:v>Femmes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4CB-417E-B11A-6FE78931C0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Feuil1!$B$12:$F$12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Feuil1!$B$14:$F$14</c:f>
              <c:numCache>
                <c:formatCode>General</c:formatCode>
                <c:ptCount val="5"/>
                <c:pt idx="0">
                  <c:v>152</c:v>
                </c:pt>
                <c:pt idx="1">
                  <c:v>125</c:v>
                </c:pt>
                <c:pt idx="2">
                  <c:v>125</c:v>
                </c:pt>
                <c:pt idx="3">
                  <c:v>116</c:v>
                </c:pt>
                <c:pt idx="4">
                  <c:v>127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A5F-48B5-85D2-339AFFDBCC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1025344"/>
        <c:axId val="1341031584"/>
      </c:lineChart>
      <c:catAx>
        <c:axId val="1341025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41031584"/>
        <c:crosses val="autoZero"/>
        <c:auto val="1"/>
        <c:lblAlgn val="ctr"/>
        <c:lblOffset val="100"/>
        <c:noMultiLvlLbl val="0"/>
      </c:catAx>
      <c:valAx>
        <c:axId val="1341031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41025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fr-F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none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Nouveaux </a:t>
            </a:r>
            <a:r>
              <a:rPr lang="en-US" b="1" dirty="0" err="1"/>
              <a:t>adhérents</a:t>
            </a:r>
            <a:endParaRPr lang="en-US" b="1" dirty="0"/>
          </a:p>
        </c:rich>
      </c:tx>
      <c:overlay val="0"/>
      <c:spPr>
        <a:noFill/>
        <a:ln>
          <a:solidFill>
            <a:srgbClr val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none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Feuil1!$B$27:$F$27</c:f>
              <c:strCache>
                <c:ptCount val="5"/>
                <c:pt idx="0">
                  <c:v>29%</c:v>
                </c:pt>
                <c:pt idx="1">
                  <c:v>27%</c:v>
                </c:pt>
                <c:pt idx="2">
                  <c:v>28%</c:v>
                </c:pt>
                <c:pt idx="3">
                  <c:v>29%</c:v>
                </c:pt>
                <c:pt idx="4">
                  <c:v>31%</c:v>
                </c:pt>
              </c:strCache>
            </c:strRef>
          </c:tx>
          <c:spPr>
            <a:noFill/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30A-4DBF-8C8A-A3D83BFDB28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30A-4DBF-8C8A-A3D83BFDB28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0A-4DBF-8C8A-A3D83BFDB28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330A-4DBF-8C8A-A3D83BFDB2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Feuil1!$B$25:$F$25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Feuil1!$B$26:$F$26</c:f>
              <c:numCache>
                <c:formatCode>General</c:formatCode>
                <c:ptCount val="5"/>
                <c:pt idx="0">
                  <c:v>168</c:v>
                </c:pt>
                <c:pt idx="1">
                  <c:v>131</c:v>
                </c:pt>
                <c:pt idx="2">
                  <c:v>142</c:v>
                </c:pt>
                <c:pt idx="3">
                  <c:v>147</c:v>
                </c:pt>
                <c:pt idx="4">
                  <c:v>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D0-4436-9709-EA79E13EADF8}"/>
            </c:ext>
          </c:extLst>
        </c:ser>
        <c:ser>
          <c:idx val="1"/>
          <c:order val="1"/>
          <c:tx>
            <c:strRef>
              <c:f>Feuil1!$A$27</c:f>
              <c:strCache>
                <c:ptCount val="1"/>
                <c:pt idx="0">
                  <c:v>%</c:v>
                </c:pt>
              </c:strCache>
            </c:strRef>
          </c:tx>
          <c:spPr>
            <a:noFill/>
            <a:ln w="25400" cap="flat" cmpd="sng" algn="ctr">
              <a:solidFill>
                <a:schemeClr val="accent2"/>
              </a:solidFill>
              <a:miter lim="800000"/>
            </a:ln>
            <a:effectLst/>
          </c:spPr>
          <c:invertIfNegative val="0"/>
          <c:cat>
            <c:numRef>
              <c:f>Feuil1!$B$25:$F$25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Feuil1!$B$27:$F$27</c:f>
              <c:numCache>
                <c:formatCode>0%</c:formatCode>
                <c:ptCount val="5"/>
                <c:pt idx="0">
                  <c:v>0.29015544041450775</c:v>
                </c:pt>
                <c:pt idx="1">
                  <c:v>0.26572008113590262</c:v>
                </c:pt>
                <c:pt idx="2">
                  <c:v>0.28343313373253493</c:v>
                </c:pt>
                <c:pt idx="3">
                  <c:v>0.28654970760233917</c:v>
                </c:pt>
                <c:pt idx="4">
                  <c:v>0.31178707224334601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D0-4436-9709-EA79E13EAD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35"/>
        <c:axId val="1919959279"/>
        <c:axId val="1919950959"/>
      </c:barChart>
      <c:catAx>
        <c:axId val="1919959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19950959"/>
        <c:crosses val="autoZero"/>
        <c:auto val="1"/>
        <c:lblAlgn val="ctr"/>
        <c:lblOffset val="100"/>
        <c:noMultiLvlLbl val="0"/>
      </c:catAx>
      <c:valAx>
        <c:axId val="19199509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19959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adhérents classés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cap="all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Feuil1!$A$43</c:f>
              <c:strCache>
                <c:ptCount val="1"/>
                <c:pt idx="0">
                  <c:v>Classés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Feuil1!$B$42:$F$42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Feuil1!$B$43:$F$43</c:f>
              <c:numCache>
                <c:formatCode>General</c:formatCode>
                <c:ptCount val="5"/>
                <c:pt idx="0">
                  <c:v>190</c:v>
                </c:pt>
                <c:pt idx="1">
                  <c:v>192</c:v>
                </c:pt>
                <c:pt idx="2">
                  <c:v>194</c:v>
                </c:pt>
                <c:pt idx="3">
                  <c:v>216</c:v>
                </c:pt>
                <c:pt idx="4">
                  <c:v>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EB-4B5A-8F95-C48C32FD358D}"/>
            </c:ext>
          </c:extLst>
        </c:ser>
        <c:ser>
          <c:idx val="1"/>
          <c:order val="1"/>
          <c:tx>
            <c:strRef>
              <c:f>Feuil1!$A$44</c:f>
              <c:strCache>
                <c:ptCount val="1"/>
                <c:pt idx="0">
                  <c:v>Hommes</c:v>
                </c:pt>
              </c:strCache>
            </c:strRef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Feuil1!$B$42:$F$42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Feuil1!$B$44:$F$44</c:f>
              <c:numCache>
                <c:formatCode>General</c:formatCode>
                <c:ptCount val="5"/>
                <c:pt idx="0">
                  <c:v>148</c:v>
                </c:pt>
                <c:pt idx="1">
                  <c:v>153</c:v>
                </c:pt>
                <c:pt idx="2">
                  <c:v>149</c:v>
                </c:pt>
                <c:pt idx="3">
                  <c:v>173</c:v>
                </c:pt>
                <c:pt idx="4">
                  <c:v>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EB-4B5A-8F95-C48C32FD358D}"/>
            </c:ext>
          </c:extLst>
        </c:ser>
        <c:ser>
          <c:idx val="2"/>
          <c:order val="2"/>
          <c:tx>
            <c:strRef>
              <c:f>Feuil1!$A$45</c:f>
              <c:strCache>
                <c:ptCount val="1"/>
                <c:pt idx="0">
                  <c:v>Femmes</c:v>
                </c:pt>
              </c:strCache>
            </c:strRef>
          </c:tx>
          <c:spPr>
            <a:solidFill>
              <a:schemeClr val="accent3">
                <a:alpha val="88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3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Feuil1!$B$42:$F$42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Feuil1!$B$45:$F$45</c:f>
              <c:numCache>
                <c:formatCode>General</c:formatCode>
                <c:ptCount val="5"/>
                <c:pt idx="0">
                  <c:v>42</c:v>
                </c:pt>
                <c:pt idx="1">
                  <c:v>39</c:v>
                </c:pt>
                <c:pt idx="2">
                  <c:v>45</c:v>
                </c:pt>
                <c:pt idx="3">
                  <c:v>43</c:v>
                </c:pt>
                <c:pt idx="4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EB-4B5A-8F95-C48C32FD358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2011318720"/>
        <c:axId val="2011317472"/>
        <c:axId val="0"/>
      </c:bar3DChart>
      <c:catAx>
        <c:axId val="201131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11317472"/>
        <c:crosses val="autoZero"/>
        <c:auto val="1"/>
        <c:lblAlgn val="ctr"/>
        <c:lblOffset val="100"/>
        <c:noMultiLvlLbl val="0"/>
      </c:catAx>
      <c:valAx>
        <c:axId val="20113174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11318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 sz="1400"/>
      </a:pPr>
      <a:endParaRPr lang="fr-F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Niveau général du Club</a:t>
            </a:r>
          </a:p>
        </c:rich>
      </c:tx>
      <c:overlay val="0"/>
      <c:spPr>
        <a:noFill/>
        <a:ln>
          <a:solidFill>
            <a:srgbClr val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Feuil1!$B$29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Feuil1!$A$30:$A$33</c:f>
              <c:strCache>
                <c:ptCount val="4"/>
                <c:pt idx="0">
                  <c:v>Classés</c:v>
                </c:pt>
                <c:pt idx="1">
                  <c:v>4e Série</c:v>
                </c:pt>
                <c:pt idx="2">
                  <c:v>3e Série</c:v>
                </c:pt>
                <c:pt idx="3">
                  <c:v>2e série</c:v>
                </c:pt>
              </c:strCache>
            </c:strRef>
          </c:cat>
          <c:val>
            <c:numRef>
              <c:f>Feuil1!$B$30:$B$33</c:f>
              <c:numCache>
                <c:formatCode>General</c:formatCode>
                <c:ptCount val="4"/>
                <c:pt idx="0">
                  <c:v>190</c:v>
                </c:pt>
                <c:pt idx="1">
                  <c:v>143</c:v>
                </c:pt>
                <c:pt idx="2">
                  <c:v>42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AD-4D85-AF11-6CCB697BC9EA}"/>
            </c:ext>
          </c:extLst>
        </c:ser>
        <c:ser>
          <c:idx val="1"/>
          <c:order val="1"/>
          <c:tx>
            <c:strRef>
              <c:f>Feuil1!$C$29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Feuil1!$A$30:$A$33</c:f>
              <c:strCache>
                <c:ptCount val="4"/>
                <c:pt idx="0">
                  <c:v>Classés</c:v>
                </c:pt>
                <c:pt idx="1">
                  <c:v>4e Série</c:v>
                </c:pt>
                <c:pt idx="2">
                  <c:v>3e Série</c:v>
                </c:pt>
                <c:pt idx="3">
                  <c:v>2e série</c:v>
                </c:pt>
              </c:strCache>
            </c:strRef>
          </c:cat>
          <c:val>
            <c:numRef>
              <c:f>Feuil1!$C$30:$C$33</c:f>
              <c:numCache>
                <c:formatCode>General</c:formatCode>
                <c:ptCount val="4"/>
                <c:pt idx="0">
                  <c:v>192</c:v>
                </c:pt>
                <c:pt idx="1">
                  <c:v>142</c:v>
                </c:pt>
                <c:pt idx="2">
                  <c:v>40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AD-4D85-AF11-6CCB697BC9EA}"/>
            </c:ext>
          </c:extLst>
        </c:ser>
        <c:ser>
          <c:idx val="2"/>
          <c:order val="2"/>
          <c:tx>
            <c:strRef>
              <c:f>Feuil1!$D$29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Feuil1!$A$30:$A$33</c:f>
              <c:strCache>
                <c:ptCount val="4"/>
                <c:pt idx="0">
                  <c:v>Classés</c:v>
                </c:pt>
                <c:pt idx="1">
                  <c:v>4e Série</c:v>
                </c:pt>
                <c:pt idx="2">
                  <c:v>3e Série</c:v>
                </c:pt>
                <c:pt idx="3">
                  <c:v>2e série</c:v>
                </c:pt>
              </c:strCache>
            </c:strRef>
          </c:cat>
          <c:val>
            <c:numRef>
              <c:f>Feuil1!$D$30:$D$33</c:f>
              <c:numCache>
                <c:formatCode>General</c:formatCode>
                <c:ptCount val="4"/>
                <c:pt idx="0">
                  <c:v>194</c:v>
                </c:pt>
                <c:pt idx="1">
                  <c:v>142</c:v>
                </c:pt>
                <c:pt idx="2">
                  <c:v>40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AD-4D85-AF11-6CCB697BC9EA}"/>
            </c:ext>
          </c:extLst>
        </c:ser>
        <c:ser>
          <c:idx val="3"/>
          <c:order val="3"/>
          <c:tx>
            <c:strRef>
              <c:f>Feuil1!$E$29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Feuil1!$A$30:$A$33</c:f>
              <c:strCache>
                <c:ptCount val="4"/>
                <c:pt idx="0">
                  <c:v>Classés</c:v>
                </c:pt>
                <c:pt idx="1">
                  <c:v>4e Série</c:v>
                </c:pt>
                <c:pt idx="2">
                  <c:v>3e Série</c:v>
                </c:pt>
                <c:pt idx="3">
                  <c:v>2e série</c:v>
                </c:pt>
              </c:strCache>
            </c:strRef>
          </c:cat>
          <c:val>
            <c:numRef>
              <c:f>Feuil1!$E$30:$E$33</c:f>
              <c:numCache>
                <c:formatCode>General</c:formatCode>
                <c:ptCount val="4"/>
                <c:pt idx="0">
                  <c:v>216</c:v>
                </c:pt>
                <c:pt idx="1">
                  <c:v>164</c:v>
                </c:pt>
                <c:pt idx="2">
                  <c:v>38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AD-4D85-AF11-6CCB697BC9EA}"/>
            </c:ext>
          </c:extLst>
        </c:ser>
        <c:ser>
          <c:idx val="4"/>
          <c:order val="4"/>
          <c:tx>
            <c:strRef>
              <c:f>Feuil1!$F$29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Feuil1!$A$30:$A$33</c:f>
              <c:strCache>
                <c:ptCount val="4"/>
                <c:pt idx="0">
                  <c:v>Classés</c:v>
                </c:pt>
                <c:pt idx="1">
                  <c:v>4e Série</c:v>
                </c:pt>
                <c:pt idx="2">
                  <c:v>3e Série</c:v>
                </c:pt>
                <c:pt idx="3">
                  <c:v>2e série</c:v>
                </c:pt>
              </c:strCache>
            </c:strRef>
          </c:cat>
          <c:val>
            <c:numRef>
              <c:f>Feuil1!$F$30:$F$33</c:f>
              <c:numCache>
                <c:formatCode>General</c:formatCode>
                <c:ptCount val="4"/>
                <c:pt idx="0">
                  <c:v>201</c:v>
                </c:pt>
                <c:pt idx="1">
                  <c:v>134</c:v>
                </c:pt>
                <c:pt idx="2">
                  <c:v>52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AD-4D85-AF11-6CCB697BC9E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70630671"/>
        <c:axId val="57936191"/>
      </c:barChart>
      <c:catAx>
        <c:axId val="706306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7936191"/>
        <c:crosses val="autoZero"/>
        <c:auto val="1"/>
        <c:lblAlgn val="ctr"/>
        <c:lblOffset val="100"/>
        <c:noMultiLvlLbl val="0"/>
      </c:catAx>
      <c:valAx>
        <c:axId val="57936191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06306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Gender</c:v>
                </c:pt>
              </c:strCache>
            </c:strRef>
          </c:tx>
          <c:dPt>
            <c:idx val="0"/>
            <c:bubble3D val="0"/>
            <c:spPr>
              <a:solidFill>
                <a:srgbClr val="C59C7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C0-44D5-BBB1-DC21385D60E5}"/>
              </c:ext>
            </c:extLst>
          </c:dPt>
          <c:dPt>
            <c:idx val="1"/>
            <c:bubble3D val="0"/>
            <c:spPr>
              <a:solidFill>
                <a:schemeClr val="bg2">
                  <a:lumMod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C0-44D5-BBB1-DC21385D60E5}"/>
              </c:ext>
            </c:extLst>
          </c:dPt>
          <c:dLbls>
            <c:dLbl>
              <c:idx val="1"/>
              <c:layout>
                <c:manualLayout>
                  <c:x val="0.21033091379429403"/>
                  <c:y val="0.1717218790850467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C0-44D5-BBB1-DC21385D60E5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>
                    <a:solidFill>
                      <a:schemeClr val="bg1"/>
                    </a:solidFill>
                    <a:latin typeface="Oswald Medium" panose="00000600000000000000" pitchFamily="2" charset="0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Hommes</c:v>
                </c:pt>
                <c:pt idx="1">
                  <c:v>Femmes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0.65700000000000003</c:v>
                </c:pt>
                <c:pt idx="1">
                  <c:v>0.34300000000000003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C0-44D5-BBB1-DC21385D60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svg"/><Relationship Id="rId1" Type="http://schemas.openxmlformats.org/officeDocument/2006/relationships/image" Target="../media/image78.pn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svg"/><Relationship Id="rId1" Type="http://schemas.openxmlformats.org/officeDocument/2006/relationships/image" Target="../media/image80.png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10" Type="http://schemas.openxmlformats.org/officeDocument/2006/relationships/image" Target="../media/image59.svg"/><Relationship Id="rId4" Type="http://schemas.openxmlformats.org/officeDocument/2006/relationships/image" Target="../media/image83.svg"/><Relationship Id="rId9" Type="http://schemas.openxmlformats.org/officeDocument/2006/relationships/image" Target="../media/image58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svg"/><Relationship Id="rId1" Type="http://schemas.openxmlformats.org/officeDocument/2006/relationships/image" Target="../media/image66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svg"/><Relationship Id="rId1" Type="http://schemas.openxmlformats.org/officeDocument/2006/relationships/image" Target="../media/image71.png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svg"/><Relationship Id="rId1" Type="http://schemas.openxmlformats.org/officeDocument/2006/relationships/image" Target="../media/image78.pn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84.png"/><Relationship Id="rId7" Type="http://schemas.openxmlformats.org/officeDocument/2006/relationships/image" Target="../media/image58.png"/><Relationship Id="rId2" Type="http://schemas.openxmlformats.org/officeDocument/2006/relationships/image" Target="../media/image83.svg"/><Relationship Id="rId1" Type="http://schemas.openxmlformats.org/officeDocument/2006/relationships/image" Target="../media/image82.png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10" Type="http://schemas.openxmlformats.org/officeDocument/2006/relationships/image" Target="../media/image81.svg"/><Relationship Id="rId4" Type="http://schemas.openxmlformats.org/officeDocument/2006/relationships/image" Target="../media/image85.svg"/><Relationship Id="rId9" Type="http://schemas.openxmlformats.org/officeDocument/2006/relationships/image" Target="../media/image8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svg"/><Relationship Id="rId1" Type="http://schemas.openxmlformats.org/officeDocument/2006/relationships/image" Target="../media/image66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svg"/><Relationship Id="rId1" Type="http://schemas.openxmlformats.org/officeDocument/2006/relationships/image" Target="../media/image71.png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175AAA-EF63-4B77-A786-DE9C0EC0567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6DB0E76-DEEA-43C9-B16E-A249CBADFE64}">
      <dgm:prSet/>
      <dgm:spPr/>
      <dgm:t>
        <a:bodyPr/>
        <a:lstStyle/>
        <a:p>
          <a:r>
            <a:rPr lang="fr-FR" b="1"/>
            <a:t>Bilan moral et d’activité</a:t>
          </a:r>
          <a:endParaRPr lang="en-US"/>
        </a:p>
      </dgm:t>
    </dgm:pt>
    <dgm:pt modelId="{36825E87-F3CB-4C66-A228-93C8B87ED5C4}" type="parTrans" cxnId="{579BD9C4-85CF-4638-8A86-DB5A92329005}">
      <dgm:prSet/>
      <dgm:spPr/>
      <dgm:t>
        <a:bodyPr/>
        <a:lstStyle/>
        <a:p>
          <a:endParaRPr lang="en-US"/>
        </a:p>
      </dgm:t>
    </dgm:pt>
    <dgm:pt modelId="{36BDB26A-5C2A-4EB3-96ED-C567D6005878}" type="sibTrans" cxnId="{579BD9C4-85CF-4638-8A86-DB5A92329005}">
      <dgm:prSet/>
      <dgm:spPr/>
      <dgm:t>
        <a:bodyPr/>
        <a:lstStyle/>
        <a:p>
          <a:endParaRPr lang="en-US"/>
        </a:p>
      </dgm:t>
    </dgm:pt>
    <dgm:pt modelId="{00E1E34A-29D0-4D2C-95FE-1CEEFA045593}">
      <dgm:prSet/>
      <dgm:spPr/>
      <dgm:t>
        <a:bodyPr/>
        <a:lstStyle/>
        <a:p>
          <a:r>
            <a:rPr lang="fr-FR" dirty="0"/>
            <a:t>Le Club et son évolution en quelques chiffres</a:t>
          </a:r>
          <a:endParaRPr lang="en-US" dirty="0"/>
        </a:p>
      </dgm:t>
    </dgm:pt>
    <dgm:pt modelId="{FBB588CA-266C-44A2-915E-B66318B01070}" type="parTrans" cxnId="{6EAE8E11-1989-4FA6-8DB7-8237C49D0935}">
      <dgm:prSet/>
      <dgm:spPr/>
      <dgm:t>
        <a:bodyPr/>
        <a:lstStyle/>
        <a:p>
          <a:endParaRPr lang="en-US"/>
        </a:p>
      </dgm:t>
    </dgm:pt>
    <dgm:pt modelId="{3B5AE2DB-9DE5-498B-8299-667E13B08EE9}" type="sibTrans" cxnId="{6EAE8E11-1989-4FA6-8DB7-8237C49D0935}">
      <dgm:prSet/>
      <dgm:spPr/>
      <dgm:t>
        <a:bodyPr/>
        <a:lstStyle/>
        <a:p>
          <a:endParaRPr lang="en-US"/>
        </a:p>
      </dgm:t>
    </dgm:pt>
    <dgm:pt modelId="{A371F77F-4085-4791-AFB5-86BC28258B97}">
      <dgm:prSet/>
      <dgm:spPr/>
      <dgm:t>
        <a:bodyPr/>
        <a:lstStyle/>
        <a:p>
          <a:r>
            <a:rPr lang="fr-FR" dirty="0"/>
            <a:t>Vie de club</a:t>
          </a:r>
          <a:endParaRPr lang="en-US" dirty="0"/>
        </a:p>
      </dgm:t>
    </dgm:pt>
    <dgm:pt modelId="{DC036144-9989-4819-92E1-92995ED5014A}" type="parTrans" cxnId="{3F517C85-EC9E-4319-AE07-B1003A253635}">
      <dgm:prSet/>
      <dgm:spPr/>
      <dgm:t>
        <a:bodyPr/>
        <a:lstStyle/>
        <a:p>
          <a:endParaRPr lang="en-US"/>
        </a:p>
      </dgm:t>
    </dgm:pt>
    <dgm:pt modelId="{9E674EE7-D671-44F9-85EA-59BBE66E87FF}" type="sibTrans" cxnId="{3F517C85-EC9E-4319-AE07-B1003A253635}">
      <dgm:prSet/>
      <dgm:spPr/>
      <dgm:t>
        <a:bodyPr/>
        <a:lstStyle/>
        <a:p>
          <a:endParaRPr lang="en-US"/>
        </a:p>
      </dgm:t>
    </dgm:pt>
    <dgm:pt modelId="{E0E0A509-6A5A-460B-B403-B45BA6FF63F8}">
      <dgm:prSet/>
      <dgm:spPr/>
      <dgm:t>
        <a:bodyPr/>
        <a:lstStyle/>
        <a:p>
          <a:r>
            <a:rPr lang="fr-FR" dirty="0"/>
            <a:t>Communication et Partenariats</a:t>
          </a:r>
          <a:endParaRPr lang="en-US" dirty="0"/>
        </a:p>
      </dgm:t>
    </dgm:pt>
    <dgm:pt modelId="{372B3D2F-B02B-4A4F-909E-E8A19F5B8DB3}" type="parTrans" cxnId="{7028A2D5-CE48-46A0-BAF0-56FE9E6BE9DC}">
      <dgm:prSet/>
      <dgm:spPr/>
      <dgm:t>
        <a:bodyPr/>
        <a:lstStyle/>
        <a:p>
          <a:endParaRPr lang="en-US"/>
        </a:p>
      </dgm:t>
    </dgm:pt>
    <dgm:pt modelId="{7707E1DD-30D3-4BB1-A283-488F785BED01}" type="sibTrans" cxnId="{7028A2D5-CE48-46A0-BAF0-56FE9E6BE9DC}">
      <dgm:prSet/>
      <dgm:spPr/>
      <dgm:t>
        <a:bodyPr/>
        <a:lstStyle/>
        <a:p>
          <a:endParaRPr lang="en-US"/>
        </a:p>
      </dgm:t>
    </dgm:pt>
    <dgm:pt modelId="{087E2BD9-8A63-492E-8F98-047D0663EEAF}">
      <dgm:prSet/>
      <dgm:spPr/>
      <dgm:t>
        <a:bodyPr/>
        <a:lstStyle/>
        <a:p>
          <a:r>
            <a:rPr lang="fr-FR" b="1" dirty="0"/>
            <a:t>Bilan financier 2020-2021</a:t>
          </a:r>
          <a:endParaRPr lang="en-US" dirty="0"/>
        </a:p>
      </dgm:t>
    </dgm:pt>
    <dgm:pt modelId="{B19987AA-9336-43DC-9F22-1AAEE5D579F9}" type="parTrans" cxnId="{075FC9E1-408E-4C1C-8579-E22F1C0CDFE7}">
      <dgm:prSet/>
      <dgm:spPr/>
      <dgm:t>
        <a:bodyPr/>
        <a:lstStyle/>
        <a:p>
          <a:endParaRPr lang="en-US"/>
        </a:p>
      </dgm:t>
    </dgm:pt>
    <dgm:pt modelId="{26083305-2101-40EE-A3DA-9DE4F41C97D3}" type="sibTrans" cxnId="{075FC9E1-408E-4C1C-8579-E22F1C0CDFE7}">
      <dgm:prSet/>
      <dgm:spPr/>
      <dgm:t>
        <a:bodyPr/>
        <a:lstStyle/>
        <a:p>
          <a:endParaRPr lang="en-US"/>
        </a:p>
      </dgm:t>
    </dgm:pt>
    <dgm:pt modelId="{42B0E672-EB58-478D-853A-000C283A75FF}">
      <dgm:prSet/>
      <dgm:spPr/>
      <dgm:t>
        <a:bodyPr/>
        <a:lstStyle/>
        <a:p>
          <a:r>
            <a:rPr lang="fr-FR" dirty="0"/>
            <a:t>Bilan et Compte de résultat 2020/2021</a:t>
          </a:r>
          <a:endParaRPr lang="en-US" dirty="0"/>
        </a:p>
      </dgm:t>
    </dgm:pt>
    <dgm:pt modelId="{113C6D1A-CFC8-4F8B-9B49-6B88FBD341BA}" type="parTrans" cxnId="{9EF9CA80-5BBA-42CA-948C-BDB340FDD43E}">
      <dgm:prSet/>
      <dgm:spPr/>
      <dgm:t>
        <a:bodyPr/>
        <a:lstStyle/>
        <a:p>
          <a:endParaRPr lang="en-US"/>
        </a:p>
      </dgm:t>
    </dgm:pt>
    <dgm:pt modelId="{BCAC223B-75EC-4A74-9ABF-7D070E131C35}" type="sibTrans" cxnId="{9EF9CA80-5BBA-42CA-948C-BDB340FDD43E}">
      <dgm:prSet/>
      <dgm:spPr/>
      <dgm:t>
        <a:bodyPr/>
        <a:lstStyle/>
        <a:p>
          <a:endParaRPr lang="en-US"/>
        </a:p>
      </dgm:t>
    </dgm:pt>
    <dgm:pt modelId="{AA91D9FB-7E35-4039-A164-3AE2F6DFCC2A}">
      <dgm:prSet/>
      <dgm:spPr/>
      <dgm:t>
        <a:bodyPr/>
        <a:lstStyle/>
        <a:p>
          <a:r>
            <a:rPr lang="fr-FR" dirty="0"/>
            <a:t>Détails Produits et Charges</a:t>
          </a:r>
          <a:endParaRPr lang="en-US" dirty="0"/>
        </a:p>
      </dgm:t>
    </dgm:pt>
    <dgm:pt modelId="{6BF42299-AC0A-4EDA-8539-3C90005F41B9}" type="parTrans" cxnId="{A3411887-66A0-4020-AE04-405CCB21B2B2}">
      <dgm:prSet/>
      <dgm:spPr/>
      <dgm:t>
        <a:bodyPr/>
        <a:lstStyle/>
        <a:p>
          <a:endParaRPr lang="en-US"/>
        </a:p>
      </dgm:t>
    </dgm:pt>
    <dgm:pt modelId="{9AC95A6C-05B5-49F9-BB11-6F16E1FF6F5F}" type="sibTrans" cxnId="{A3411887-66A0-4020-AE04-405CCB21B2B2}">
      <dgm:prSet/>
      <dgm:spPr/>
      <dgm:t>
        <a:bodyPr/>
        <a:lstStyle/>
        <a:p>
          <a:endParaRPr lang="en-US"/>
        </a:p>
      </dgm:t>
    </dgm:pt>
    <dgm:pt modelId="{614CCAC1-0D03-43AB-8794-1A9D6B139BD8}">
      <dgm:prSet/>
      <dgm:spPr/>
      <dgm:t>
        <a:bodyPr/>
        <a:lstStyle/>
        <a:p>
          <a:r>
            <a:rPr lang="fr-FR" b="1" dirty="0"/>
            <a:t>Investissements et BP 2022</a:t>
          </a:r>
          <a:endParaRPr lang="en-US" dirty="0"/>
        </a:p>
      </dgm:t>
    </dgm:pt>
    <dgm:pt modelId="{F44DB8CC-D690-4FE0-AF63-762D678F100E}" type="parTrans" cxnId="{7B18E8BF-9714-411D-94CA-626462AB0FAF}">
      <dgm:prSet/>
      <dgm:spPr/>
      <dgm:t>
        <a:bodyPr/>
        <a:lstStyle/>
        <a:p>
          <a:endParaRPr lang="en-US"/>
        </a:p>
      </dgm:t>
    </dgm:pt>
    <dgm:pt modelId="{D3508BF8-1CB3-45F1-8736-51F0D09E9E61}" type="sibTrans" cxnId="{7B18E8BF-9714-411D-94CA-626462AB0FAF}">
      <dgm:prSet/>
      <dgm:spPr/>
      <dgm:t>
        <a:bodyPr/>
        <a:lstStyle/>
        <a:p>
          <a:endParaRPr lang="en-US"/>
        </a:p>
      </dgm:t>
    </dgm:pt>
    <dgm:pt modelId="{E255F0A1-F11C-4EF7-8D81-D4DDE8EE9BBA}">
      <dgm:prSet/>
      <dgm:spPr/>
      <dgm:t>
        <a:bodyPr/>
        <a:lstStyle/>
        <a:p>
          <a:r>
            <a:rPr lang="en-US" dirty="0" err="1"/>
            <a:t>Bilan</a:t>
          </a:r>
          <a:r>
            <a:rPr lang="en-US" dirty="0"/>
            <a:t> sportif</a:t>
          </a:r>
        </a:p>
      </dgm:t>
    </dgm:pt>
    <dgm:pt modelId="{F48EE054-F337-445B-9DCA-06439CD6C1FD}" type="parTrans" cxnId="{C7E053FD-959E-4A0A-83DA-86C654918D83}">
      <dgm:prSet/>
      <dgm:spPr/>
      <dgm:t>
        <a:bodyPr/>
        <a:lstStyle/>
        <a:p>
          <a:endParaRPr lang="fr-FR"/>
        </a:p>
      </dgm:t>
    </dgm:pt>
    <dgm:pt modelId="{0E9BB080-84E2-4C6E-B3FC-FC7B1BE747D2}" type="sibTrans" cxnId="{C7E053FD-959E-4A0A-83DA-86C654918D83}">
      <dgm:prSet/>
      <dgm:spPr/>
      <dgm:t>
        <a:bodyPr/>
        <a:lstStyle/>
        <a:p>
          <a:endParaRPr lang="fr-FR"/>
        </a:p>
      </dgm:t>
    </dgm:pt>
    <dgm:pt modelId="{36642848-DED4-454C-9164-333D7D5CF450}">
      <dgm:prSet/>
      <dgm:spPr/>
      <dgm:t>
        <a:bodyPr/>
        <a:lstStyle/>
        <a:p>
          <a:r>
            <a:rPr lang="fr-FR" dirty="0"/>
            <a:t>Les Travaux prévus sur l’année</a:t>
          </a:r>
        </a:p>
      </dgm:t>
    </dgm:pt>
    <dgm:pt modelId="{1ECE2FCA-4EDC-4605-9623-80B589BE1B83}" type="parTrans" cxnId="{74CF4EEC-B5E7-4C35-AB7F-D755DE02084A}">
      <dgm:prSet/>
      <dgm:spPr/>
      <dgm:t>
        <a:bodyPr/>
        <a:lstStyle/>
        <a:p>
          <a:endParaRPr lang="fr-FR"/>
        </a:p>
      </dgm:t>
    </dgm:pt>
    <dgm:pt modelId="{AB9BBA4D-9694-448A-A02D-F40EA1533ED0}" type="sibTrans" cxnId="{74CF4EEC-B5E7-4C35-AB7F-D755DE02084A}">
      <dgm:prSet/>
      <dgm:spPr/>
      <dgm:t>
        <a:bodyPr/>
        <a:lstStyle/>
        <a:p>
          <a:endParaRPr lang="fr-FR"/>
        </a:p>
      </dgm:t>
    </dgm:pt>
    <dgm:pt modelId="{CD4ECB48-2591-4431-81DE-F5E7FEABC730}">
      <dgm:prSet/>
      <dgm:spPr/>
      <dgm:t>
        <a:bodyPr/>
        <a:lstStyle/>
        <a:p>
          <a:r>
            <a:rPr lang="en-US" dirty="0"/>
            <a:t>Projection </a:t>
          </a:r>
          <a:r>
            <a:rPr lang="en-US" dirty="0" err="1"/>
            <a:t>saison</a:t>
          </a:r>
          <a:r>
            <a:rPr lang="en-US" dirty="0"/>
            <a:t> 2021-2022</a:t>
          </a:r>
        </a:p>
      </dgm:t>
    </dgm:pt>
    <dgm:pt modelId="{6F08DB2D-A193-4BFB-9948-67D650F5A5A3}" type="parTrans" cxnId="{3CD58DFC-BE95-419D-8085-0EFC14D1C8A7}">
      <dgm:prSet/>
      <dgm:spPr/>
      <dgm:t>
        <a:bodyPr/>
        <a:lstStyle/>
        <a:p>
          <a:endParaRPr lang="fr-FR"/>
        </a:p>
      </dgm:t>
    </dgm:pt>
    <dgm:pt modelId="{43F9B056-E308-4EF8-AB44-11AB8B76FEE1}" type="sibTrans" cxnId="{3CD58DFC-BE95-419D-8085-0EFC14D1C8A7}">
      <dgm:prSet/>
      <dgm:spPr/>
      <dgm:t>
        <a:bodyPr/>
        <a:lstStyle/>
        <a:p>
          <a:endParaRPr lang="fr-FR"/>
        </a:p>
      </dgm:t>
    </dgm:pt>
    <dgm:pt modelId="{8011861C-211E-426E-B292-E2EBE4323199}">
      <dgm:prSet/>
      <dgm:spPr/>
      <dgm:t>
        <a:bodyPr/>
        <a:lstStyle/>
        <a:p>
          <a:r>
            <a:rPr lang="fr-FR" dirty="0"/>
            <a:t>BP 2022</a:t>
          </a:r>
        </a:p>
      </dgm:t>
    </dgm:pt>
    <dgm:pt modelId="{A2B5AA31-0538-4B40-BB9E-F3948ABB1BB4}" type="parTrans" cxnId="{4FFBF572-7D32-4E0B-A50A-D989F8602FF2}">
      <dgm:prSet/>
      <dgm:spPr/>
      <dgm:t>
        <a:bodyPr/>
        <a:lstStyle/>
        <a:p>
          <a:endParaRPr lang="fr-FR"/>
        </a:p>
      </dgm:t>
    </dgm:pt>
    <dgm:pt modelId="{45674077-BC04-44E4-8A2F-061C04E55A79}" type="sibTrans" cxnId="{4FFBF572-7D32-4E0B-A50A-D989F8602FF2}">
      <dgm:prSet/>
      <dgm:spPr/>
      <dgm:t>
        <a:bodyPr/>
        <a:lstStyle/>
        <a:p>
          <a:endParaRPr lang="fr-FR"/>
        </a:p>
      </dgm:t>
    </dgm:pt>
    <dgm:pt modelId="{8391BE1C-8646-4CFD-9CDE-8D59353207AA}">
      <dgm:prSet/>
      <dgm:spPr/>
      <dgm:t>
        <a:bodyPr/>
        <a:lstStyle/>
        <a:p>
          <a:r>
            <a:rPr lang="fr-FR" dirty="0"/>
            <a:t>Comité et mandats</a:t>
          </a:r>
        </a:p>
      </dgm:t>
    </dgm:pt>
    <dgm:pt modelId="{BCE40D64-1051-47C6-991D-50E0C97D107D}" type="parTrans" cxnId="{EF3A6BE3-B27D-4CD6-B917-15DAD4B097FB}">
      <dgm:prSet/>
      <dgm:spPr/>
      <dgm:t>
        <a:bodyPr/>
        <a:lstStyle/>
        <a:p>
          <a:endParaRPr lang="fr-FR"/>
        </a:p>
      </dgm:t>
    </dgm:pt>
    <dgm:pt modelId="{6FF70A0B-A67E-4D5F-8F89-14FA910095A3}" type="sibTrans" cxnId="{EF3A6BE3-B27D-4CD6-B917-15DAD4B097FB}">
      <dgm:prSet/>
      <dgm:spPr/>
      <dgm:t>
        <a:bodyPr/>
        <a:lstStyle/>
        <a:p>
          <a:endParaRPr lang="fr-FR"/>
        </a:p>
      </dgm:t>
    </dgm:pt>
    <dgm:pt modelId="{69E11C6F-3B4F-4A16-BF14-074F64530820}">
      <dgm:prSet/>
      <dgm:spPr/>
      <dgm:t>
        <a:bodyPr/>
        <a:lstStyle/>
        <a:p>
          <a:r>
            <a:rPr lang="fr-FR" dirty="0"/>
            <a:t>Un mot sur le début de saison</a:t>
          </a:r>
        </a:p>
      </dgm:t>
    </dgm:pt>
    <dgm:pt modelId="{F1AD1A80-CFF2-403F-9D5E-F081DCA6286B}" type="parTrans" cxnId="{6A9A9E15-F58C-4530-9905-37234EE4AA1D}">
      <dgm:prSet/>
      <dgm:spPr/>
      <dgm:t>
        <a:bodyPr/>
        <a:lstStyle/>
        <a:p>
          <a:endParaRPr lang="fr-FR"/>
        </a:p>
      </dgm:t>
    </dgm:pt>
    <dgm:pt modelId="{77F4D5C5-7EA6-4C4B-85FF-ABE1B3093EC4}" type="sibTrans" cxnId="{6A9A9E15-F58C-4530-9905-37234EE4AA1D}">
      <dgm:prSet/>
      <dgm:spPr/>
      <dgm:t>
        <a:bodyPr/>
        <a:lstStyle/>
        <a:p>
          <a:endParaRPr lang="fr-FR"/>
        </a:p>
      </dgm:t>
    </dgm:pt>
    <dgm:pt modelId="{7A4E884C-5E56-4CE9-9A9A-948F3D3E295F}">
      <dgm:prSet/>
      <dgm:spPr/>
      <dgm:t>
        <a:bodyPr/>
        <a:lstStyle/>
        <a:p>
          <a:r>
            <a:rPr lang="fr-FR"/>
            <a:t>Constat : Points </a:t>
          </a:r>
          <a:r>
            <a:rPr lang="fr-FR" dirty="0"/>
            <a:t>forts et axes d’amélioration du Club</a:t>
          </a:r>
        </a:p>
      </dgm:t>
    </dgm:pt>
    <dgm:pt modelId="{945DC131-78B0-4689-BE60-FD1789164914}" type="parTrans" cxnId="{A7A0E6C8-6F63-400A-81DD-9F884A6BC08D}">
      <dgm:prSet/>
      <dgm:spPr/>
      <dgm:t>
        <a:bodyPr/>
        <a:lstStyle/>
        <a:p>
          <a:endParaRPr lang="fr-FR"/>
        </a:p>
      </dgm:t>
    </dgm:pt>
    <dgm:pt modelId="{DF99A294-2DFC-43AC-B13D-674A63513CF3}" type="sibTrans" cxnId="{A7A0E6C8-6F63-400A-81DD-9F884A6BC08D}">
      <dgm:prSet/>
      <dgm:spPr/>
      <dgm:t>
        <a:bodyPr/>
        <a:lstStyle/>
        <a:p>
          <a:endParaRPr lang="fr-FR"/>
        </a:p>
      </dgm:t>
    </dgm:pt>
    <dgm:pt modelId="{1090F98E-F2A9-48CB-B414-98B680A20CA1}" type="pres">
      <dgm:prSet presAssocID="{C1175AAA-EF63-4B77-A786-DE9C0EC05678}" presName="linear" presStyleCnt="0">
        <dgm:presLayoutVars>
          <dgm:dir/>
          <dgm:animLvl val="lvl"/>
          <dgm:resizeHandles val="exact"/>
        </dgm:presLayoutVars>
      </dgm:prSet>
      <dgm:spPr/>
    </dgm:pt>
    <dgm:pt modelId="{0525BE46-1058-48A2-8925-FCA518DD1F95}" type="pres">
      <dgm:prSet presAssocID="{06DB0E76-DEEA-43C9-B16E-A249CBADFE64}" presName="parentLin" presStyleCnt="0"/>
      <dgm:spPr/>
    </dgm:pt>
    <dgm:pt modelId="{BA591BED-E929-488C-8B7A-222B462E57B0}" type="pres">
      <dgm:prSet presAssocID="{06DB0E76-DEEA-43C9-B16E-A249CBADFE64}" presName="parentLeftMargin" presStyleLbl="node1" presStyleIdx="0" presStyleCnt="4"/>
      <dgm:spPr/>
    </dgm:pt>
    <dgm:pt modelId="{72AAE148-4E01-45EE-A18C-ED4D8A72E59A}" type="pres">
      <dgm:prSet presAssocID="{06DB0E76-DEEA-43C9-B16E-A249CBADFE6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249E3F9-BF58-4988-82EC-4F246E21593D}" type="pres">
      <dgm:prSet presAssocID="{06DB0E76-DEEA-43C9-B16E-A249CBADFE64}" presName="negativeSpace" presStyleCnt="0"/>
      <dgm:spPr/>
    </dgm:pt>
    <dgm:pt modelId="{A549209F-AFF8-42D1-B007-DF3FEB916FEC}" type="pres">
      <dgm:prSet presAssocID="{06DB0E76-DEEA-43C9-B16E-A249CBADFE64}" presName="childText" presStyleLbl="conFgAcc1" presStyleIdx="0" presStyleCnt="4">
        <dgm:presLayoutVars>
          <dgm:bulletEnabled val="1"/>
        </dgm:presLayoutVars>
      </dgm:prSet>
      <dgm:spPr/>
    </dgm:pt>
    <dgm:pt modelId="{6FD78693-456D-46CB-8CB0-BD01D1CF6A3A}" type="pres">
      <dgm:prSet presAssocID="{36BDB26A-5C2A-4EB3-96ED-C567D6005878}" presName="spaceBetweenRectangles" presStyleCnt="0"/>
      <dgm:spPr/>
    </dgm:pt>
    <dgm:pt modelId="{34691F01-044B-48E5-85B1-71B1985C63D2}" type="pres">
      <dgm:prSet presAssocID="{087E2BD9-8A63-492E-8F98-047D0663EEAF}" presName="parentLin" presStyleCnt="0"/>
      <dgm:spPr/>
    </dgm:pt>
    <dgm:pt modelId="{B2664D8C-3258-40C3-B29F-4712811B6B06}" type="pres">
      <dgm:prSet presAssocID="{087E2BD9-8A63-492E-8F98-047D0663EEAF}" presName="parentLeftMargin" presStyleLbl="node1" presStyleIdx="0" presStyleCnt="4"/>
      <dgm:spPr/>
    </dgm:pt>
    <dgm:pt modelId="{38212F6F-D7D1-429C-A775-445BE9FE5EEC}" type="pres">
      <dgm:prSet presAssocID="{087E2BD9-8A63-492E-8F98-047D0663EEA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7844B2F-10D5-4E2C-B0B9-0C0932811A03}" type="pres">
      <dgm:prSet presAssocID="{087E2BD9-8A63-492E-8F98-047D0663EEAF}" presName="negativeSpace" presStyleCnt="0"/>
      <dgm:spPr/>
    </dgm:pt>
    <dgm:pt modelId="{A83D4BB7-8D03-43A8-B43C-0DE2F2CE5B9F}" type="pres">
      <dgm:prSet presAssocID="{087E2BD9-8A63-492E-8F98-047D0663EEAF}" presName="childText" presStyleLbl="conFgAcc1" presStyleIdx="1" presStyleCnt="4">
        <dgm:presLayoutVars>
          <dgm:bulletEnabled val="1"/>
        </dgm:presLayoutVars>
      </dgm:prSet>
      <dgm:spPr/>
    </dgm:pt>
    <dgm:pt modelId="{5F052775-A678-47AD-8FBF-187D1622792A}" type="pres">
      <dgm:prSet presAssocID="{26083305-2101-40EE-A3DA-9DE4F41C97D3}" presName="spaceBetweenRectangles" presStyleCnt="0"/>
      <dgm:spPr/>
    </dgm:pt>
    <dgm:pt modelId="{32969385-8F74-4CF9-ACF9-174B99F7BD65}" type="pres">
      <dgm:prSet presAssocID="{614CCAC1-0D03-43AB-8794-1A9D6B139BD8}" presName="parentLin" presStyleCnt="0"/>
      <dgm:spPr/>
    </dgm:pt>
    <dgm:pt modelId="{CA945CB1-4AE3-4F10-BB1D-43E357580293}" type="pres">
      <dgm:prSet presAssocID="{614CCAC1-0D03-43AB-8794-1A9D6B139BD8}" presName="parentLeftMargin" presStyleLbl="node1" presStyleIdx="1" presStyleCnt="4"/>
      <dgm:spPr/>
    </dgm:pt>
    <dgm:pt modelId="{CEB98711-6DFE-4822-917B-75FA2CFF1D54}" type="pres">
      <dgm:prSet presAssocID="{614CCAC1-0D03-43AB-8794-1A9D6B139BD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B597438-B27E-4DA6-A204-D8DBECAE3AE0}" type="pres">
      <dgm:prSet presAssocID="{614CCAC1-0D03-43AB-8794-1A9D6B139BD8}" presName="negativeSpace" presStyleCnt="0"/>
      <dgm:spPr/>
    </dgm:pt>
    <dgm:pt modelId="{090521D5-0495-46CB-ADAB-D007F0F264F5}" type="pres">
      <dgm:prSet presAssocID="{614CCAC1-0D03-43AB-8794-1A9D6B139BD8}" presName="childText" presStyleLbl="conFgAcc1" presStyleIdx="2" presStyleCnt="4">
        <dgm:presLayoutVars>
          <dgm:bulletEnabled val="1"/>
        </dgm:presLayoutVars>
      </dgm:prSet>
      <dgm:spPr/>
    </dgm:pt>
    <dgm:pt modelId="{ADB55F8E-22A8-4567-B2EA-BEE6F935627B}" type="pres">
      <dgm:prSet presAssocID="{D3508BF8-1CB3-45F1-8736-51F0D09E9E61}" presName="spaceBetweenRectangles" presStyleCnt="0"/>
      <dgm:spPr/>
    </dgm:pt>
    <dgm:pt modelId="{02AE8E76-F460-49D7-9830-60CF3C858283}" type="pres">
      <dgm:prSet presAssocID="{CD4ECB48-2591-4431-81DE-F5E7FEABC730}" presName="parentLin" presStyleCnt="0"/>
      <dgm:spPr/>
    </dgm:pt>
    <dgm:pt modelId="{918775A6-E0F9-4F38-9F92-4A15C93FF03D}" type="pres">
      <dgm:prSet presAssocID="{CD4ECB48-2591-4431-81DE-F5E7FEABC730}" presName="parentLeftMargin" presStyleLbl="node1" presStyleIdx="2" presStyleCnt="4"/>
      <dgm:spPr/>
    </dgm:pt>
    <dgm:pt modelId="{2CD416EB-29A7-4BB4-8422-5347BB58BC55}" type="pres">
      <dgm:prSet presAssocID="{CD4ECB48-2591-4431-81DE-F5E7FEABC73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2473819-26DF-4A70-9149-EEDFE7AB26BE}" type="pres">
      <dgm:prSet presAssocID="{CD4ECB48-2591-4431-81DE-F5E7FEABC730}" presName="negativeSpace" presStyleCnt="0"/>
      <dgm:spPr/>
    </dgm:pt>
    <dgm:pt modelId="{5E2BC2C6-1C31-40C0-9781-D510A5E968CF}" type="pres">
      <dgm:prSet presAssocID="{CD4ECB48-2591-4431-81DE-F5E7FEABC73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FD07406-2798-442D-95EA-152B4AC818A4}" type="presOf" srcId="{CD4ECB48-2591-4431-81DE-F5E7FEABC730}" destId="{918775A6-E0F9-4F38-9F92-4A15C93FF03D}" srcOrd="0" destOrd="0" presId="urn:microsoft.com/office/officeart/2005/8/layout/list1"/>
    <dgm:cxn modelId="{6EAE8E11-1989-4FA6-8DB7-8237C49D0935}" srcId="{06DB0E76-DEEA-43C9-B16E-A249CBADFE64}" destId="{00E1E34A-29D0-4D2C-95FE-1CEEFA045593}" srcOrd="0" destOrd="0" parTransId="{FBB588CA-266C-44A2-915E-B66318B01070}" sibTransId="{3B5AE2DB-9DE5-498B-8299-667E13B08EE9}"/>
    <dgm:cxn modelId="{0CBA6513-3CC7-444A-B26C-0AFC817BB2F3}" type="presOf" srcId="{614CCAC1-0D03-43AB-8794-1A9D6B139BD8}" destId="{CA945CB1-4AE3-4F10-BB1D-43E357580293}" srcOrd="0" destOrd="0" presId="urn:microsoft.com/office/officeart/2005/8/layout/list1"/>
    <dgm:cxn modelId="{6A9A9E15-F58C-4530-9905-37234EE4AA1D}" srcId="{CD4ECB48-2591-4431-81DE-F5E7FEABC730}" destId="{69E11C6F-3B4F-4A16-BF14-074F64530820}" srcOrd="1" destOrd="0" parTransId="{F1AD1A80-CFF2-403F-9D5E-F081DCA6286B}" sibTransId="{77F4D5C5-7EA6-4C4B-85FF-ABE1B3093EC4}"/>
    <dgm:cxn modelId="{826CBD26-2B6B-4D73-AA35-75D6727B54C6}" type="presOf" srcId="{087E2BD9-8A63-492E-8F98-047D0663EEAF}" destId="{38212F6F-D7D1-429C-A775-445BE9FE5EEC}" srcOrd="1" destOrd="0" presId="urn:microsoft.com/office/officeart/2005/8/layout/list1"/>
    <dgm:cxn modelId="{9A60EE28-0B53-489C-B03B-B5703D820A34}" type="presOf" srcId="{36642848-DED4-454C-9164-333D7D5CF450}" destId="{090521D5-0495-46CB-ADAB-D007F0F264F5}" srcOrd="0" destOrd="0" presId="urn:microsoft.com/office/officeart/2005/8/layout/list1"/>
    <dgm:cxn modelId="{EC7F623A-DA60-4EF9-92F7-6A9F9FDB2212}" type="presOf" srcId="{06DB0E76-DEEA-43C9-B16E-A249CBADFE64}" destId="{BA591BED-E929-488C-8B7A-222B462E57B0}" srcOrd="0" destOrd="0" presId="urn:microsoft.com/office/officeart/2005/8/layout/list1"/>
    <dgm:cxn modelId="{4213053E-3E5B-4198-A69C-F4BA7BD4E490}" type="presOf" srcId="{AA91D9FB-7E35-4039-A164-3AE2F6DFCC2A}" destId="{A83D4BB7-8D03-43A8-B43C-0DE2F2CE5B9F}" srcOrd="0" destOrd="1" presId="urn:microsoft.com/office/officeart/2005/8/layout/list1"/>
    <dgm:cxn modelId="{7239403F-7E81-423C-BC07-AB7A41D4931A}" type="presOf" srcId="{A371F77F-4085-4791-AFB5-86BC28258B97}" destId="{A549209F-AFF8-42D1-B007-DF3FEB916FEC}" srcOrd="0" destOrd="1" presId="urn:microsoft.com/office/officeart/2005/8/layout/list1"/>
    <dgm:cxn modelId="{C2155B3F-7BCC-44CA-9D3D-5377BB28C36D}" type="presOf" srcId="{087E2BD9-8A63-492E-8F98-047D0663EEAF}" destId="{B2664D8C-3258-40C3-B29F-4712811B6B06}" srcOrd="0" destOrd="0" presId="urn:microsoft.com/office/officeart/2005/8/layout/list1"/>
    <dgm:cxn modelId="{27147D5D-0E43-44EC-A91C-4ACE8ED09C46}" type="presOf" srcId="{06DB0E76-DEEA-43C9-B16E-A249CBADFE64}" destId="{72AAE148-4E01-45EE-A18C-ED4D8A72E59A}" srcOrd="1" destOrd="0" presId="urn:microsoft.com/office/officeart/2005/8/layout/list1"/>
    <dgm:cxn modelId="{CFCB4F71-BDB4-4CB7-87AC-7206F035D131}" type="presOf" srcId="{00E1E34A-29D0-4D2C-95FE-1CEEFA045593}" destId="{A549209F-AFF8-42D1-B007-DF3FEB916FEC}" srcOrd="0" destOrd="0" presId="urn:microsoft.com/office/officeart/2005/8/layout/list1"/>
    <dgm:cxn modelId="{4FFBF572-7D32-4E0B-A50A-D989F8602FF2}" srcId="{614CCAC1-0D03-43AB-8794-1A9D6B139BD8}" destId="{8011861C-211E-426E-B292-E2EBE4323199}" srcOrd="1" destOrd="0" parTransId="{A2B5AA31-0538-4B40-BB9E-F3948ABB1BB4}" sibTransId="{45674077-BC04-44E4-8A2F-061C04E55A79}"/>
    <dgm:cxn modelId="{9EF9CA80-5BBA-42CA-948C-BDB340FDD43E}" srcId="{087E2BD9-8A63-492E-8F98-047D0663EEAF}" destId="{42B0E672-EB58-478D-853A-000C283A75FF}" srcOrd="0" destOrd="0" parTransId="{113C6D1A-CFC8-4F8B-9B49-6B88FBD341BA}" sibTransId="{BCAC223B-75EC-4A74-9ABF-7D070E131C35}"/>
    <dgm:cxn modelId="{3F517C85-EC9E-4319-AE07-B1003A253635}" srcId="{06DB0E76-DEEA-43C9-B16E-A249CBADFE64}" destId="{A371F77F-4085-4791-AFB5-86BC28258B97}" srcOrd="1" destOrd="0" parTransId="{DC036144-9989-4819-92E1-92995ED5014A}" sibTransId="{9E674EE7-D671-44F9-85EA-59BBE66E87FF}"/>
    <dgm:cxn modelId="{A3411887-66A0-4020-AE04-405CCB21B2B2}" srcId="{087E2BD9-8A63-492E-8F98-047D0663EEAF}" destId="{AA91D9FB-7E35-4039-A164-3AE2F6DFCC2A}" srcOrd="1" destOrd="0" parTransId="{6BF42299-AC0A-4EDA-8539-3C90005F41B9}" sibTransId="{9AC95A6C-05B5-49F9-BB11-6F16E1FF6F5F}"/>
    <dgm:cxn modelId="{D5633B87-7BE6-4BF9-AB84-1C68679EF676}" type="presOf" srcId="{8011861C-211E-426E-B292-E2EBE4323199}" destId="{090521D5-0495-46CB-ADAB-D007F0F264F5}" srcOrd="0" destOrd="1" presId="urn:microsoft.com/office/officeart/2005/8/layout/list1"/>
    <dgm:cxn modelId="{CFA79A87-8E22-4F10-B83B-36CD120CB46C}" type="presOf" srcId="{E255F0A1-F11C-4EF7-8D81-D4DDE8EE9BBA}" destId="{A549209F-AFF8-42D1-B007-DF3FEB916FEC}" srcOrd="0" destOrd="3" presId="urn:microsoft.com/office/officeart/2005/8/layout/list1"/>
    <dgm:cxn modelId="{3302298F-FE64-4980-9114-A3BE31F55727}" type="presOf" srcId="{42B0E672-EB58-478D-853A-000C283A75FF}" destId="{A83D4BB7-8D03-43A8-B43C-0DE2F2CE5B9F}" srcOrd="0" destOrd="0" presId="urn:microsoft.com/office/officeart/2005/8/layout/list1"/>
    <dgm:cxn modelId="{74A69E93-F3FF-451B-A494-A85B565887BE}" type="presOf" srcId="{614CCAC1-0D03-43AB-8794-1A9D6B139BD8}" destId="{CEB98711-6DFE-4822-917B-75FA2CFF1D54}" srcOrd="1" destOrd="0" presId="urn:microsoft.com/office/officeart/2005/8/layout/list1"/>
    <dgm:cxn modelId="{1C7549A3-1D72-4B7D-AB19-5313BD716D26}" type="presOf" srcId="{8391BE1C-8646-4CFD-9CDE-8D59353207AA}" destId="{5E2BC2C6-1C31-40C0-9781-D510A5E968CF}" srcOrd="0" destOrd="2" presId="urn:microsoft.com/office/officeart/2005/8/layout/list1"/>
    <dgm:cxn modelId="{65F1DEAA-7CAF-4FA0-8F81-DE637F5FFD8F}" type="presOf" srcId="{C1175AAA-EF63-4B77-A786-DE9C0EC05678}" destId="{1090F98E-F2A9-48CB-B414-98B680A20CA1}" srcOrd="0" destOrd="0" presId="urn:microsoft.com/office/officeart/2005/8/layout/list1"/>
    <dgm:cxn modelId="{1F266DB4-715A-4BA6-9185-485C79B38472}" type="presOf" srcId="{E0E0A509-6A5A-460B-B403-B45BA6FF63F8}" destId="{A549209F-AFF8-42D1-B007-DF3FEB916FEC}" srcOrd="0" destOrd="2" presId="urn:microsoft.com/office/officeart/2005/8/layout/list1"/>
    <dgm:cxn modelId="{18F3DAB7-15BD-4EC9-9384-8BD8C23EAE4A}" type="presOf" srcId="{69E11C6F-3B4F-4A16-BF14-074F64530820}" destId="{5E2BC2C6-1C31-40C0-9781-D510A5E968CF}" srcOrd="0" destOrd="1" presId="urn:microsoft.com/office/officeart/2005/8/layout/list1"/>
    <dgm:cxn modelId="{E83D0DB9-4605-4685-A206-5304D1794F54}" type="presOf" srcId="{7A4E884C-5E56-4CE9-9A9A-948F3D3E295F}" destId="{5E2BC2C6-1C31-40C0-9781-D510A5E968CF}" srcOrd="0" destOrd="0" presId="urn:microsoft.com/office/officeart/2005/8/layout/list1"/>
    <dgm:cxn modelId="{7B18E8BF-9714-411D-94CA-626462AB0FAF}" srcId="{C1175AAA-EF63-4B77-A786-DE9C0EC05678}" destId="{614CCAC1-0D03-43AB-8794-1A9D6B139BD8}" srcOrd="2" destOrd="0" parTransId="{F44DB8CC-D690-4FE0-AF63-762D678F100E}" sibTransId="{D3508BF8-1CB3-45F1-8736-51F0D09E9E61}"/>
    <dgm:cxn modelId="{579BD9C4-85CF-4638-8A86-DB5A92329005}" srcId="{C1175AAA-EF63-4B77-A786-DE9C0EC05678}" destId="{06DB0E76-DEEA-43C9-B16E-A249CBADFE64}" srcOrd="0" destOrd="0" parTransId="{36825E87-F3CB-4C66-A228-93C8B87ED5C4}" sibTransId="{36BDB26A-5C2A-4EB3-96ED-C567D6005878}"/>
    <dgm:cxn modelId="{A7A0E6C8-6F63-400A-81DD-9F884A6BC08D}" srcId="{CD4ECB48-2591-4431-81DE-F5E7FEABC730}" destId="{7A4E884C-5E56-4CE9-9A9A-948F3D3E295F}" srcOrd="0" destOrd="0" parTransId="{945DC131-78B0-4689-BE60-FD1789164914}" sibTransId="{DF99A294-2DFC-43AC-B13D-674A63513CF3}"/>
    <dgm:cxn modelId="{7028A2D5-CE48-46A0-BAF0-56FE9E6BE9DC}" srcId="{06DB0E76-DEEA-43C9-B16E-A249CBADFE64}" destId="{E0E0A509-6A5A-460B-B403-B45BA6FF63F8}" srcOrd="2" destOrd="0" parTransId="{372B3D2F-B02B-4A4F-909E-E8A19F5B8DB3}" sibTransId="{7707E1DD-30D3-4BB1-A283-488F785BED01}"/>
    <dgm:cxn modelId="{075FC9E1-408E-4C1C-8579-E22F1C0CDFE7}" srcId="{C1175AAA-EF63-4B77-A786-DE9C0EC05678}" destId="{087E2BD9-8A63-492E-8F98-047D0663EEAF}" srcOrd="1" destOrd="0" parTransId="{B19987AA-9336-43DC-9F22-1AAEE5D579F9}" sibTransId="{26083305-2101-40EE-A3DA-9DE4F41C97D3}"/>
    <dgm:cxn modelId="{EF3A6BE3-B27D-4CD6-B917-15DAD4B097FB}" srcId="{CD4ECB48-2591-4431-81DE-F5E7FEABC730}" destId="{8391BE1C-8646-4CFD-9CDE-8D59353207AA}" srcOrd="2" destOrd="0" parTransId="{BCE40D64-1051-47C6-991D-50E0C97D107D}" sibTransId="{6FF70A0B-A67E-4D5F-8F89-14FA910095A3}"/>
    <dgm:cxn modelId="{74CF4EEC-B5E7-4C35-AB7F-D755DE02084A}" srcId="{614CCAC1-0D03-43AB-8794-1A9D6B139BD8}" destId="{36642848-DED4-454C-9164-333D7D5CF450}" srcOrd="0" destOrd="0" parTransId="{1ECE2FCA-4EDC-4605-9623-80B589BE1B83}" sibTransId="{AB9BBA4D-9694-448A-A02D-F40EA1533ED0}"/>
    <dgm:cxn modelId="{D130BBF1-3A9E-4F7B-B026-F3AD6536ECB4}" type="presOf" srcId="{CD4ECB48-2591-4431-81DE-F5E7FEABC730}" destId="{2CD416EB-29A7-4BB4-8422-5347BB58BC55}" srcOrd="1" destOrd="0" presId="urn:microsoft.com/office/officeart/2005/8/layout/list1"/>
    <dgm:cxn modelId="{3CD58DFC-BE95-419D-8085-0EFC14D1C8A7}" srcId="{C1175AAA-EF63-4B77-A786-DE9C0EC05678}" destId="{CD4ECB48-2591-4431-81DE-F5E7FEABC730}" srcOrd="3" destOrd="0" parTransId="{6F08DB2D-A193-4BFB-9948-67D650F5A5A3}" sibTransId="{43F9B056-E308-4EF8-AB44-11AB8B76FEE1}"/>
    <dgm:cxn modelId="{C7E053FD-959E-4A0A-83DA-86C654918D83}" srcId="{06DB0E76-DEEA-43C9-B16E-A249CBADFE64}" destId="{E255F0A1-F11C-4EF7-8D81-D4DDE8EE9BBA}" srcOrd="3" destOrd="0" parTransId="{F48EE054-F337-445B-9DCA-06439CD6C1FD}" sibTransId="{0E9BB080-84E2-4C6E-B3FC-FC7B1BE747D2}"/>
    <dgm:cxn modelId="{AF78CB02-0F1B-4B20-ACB2-77F7E9B62F66}" type="presParOf" srcId="{1090F98E-F2A9-48CB-B414-98B680A20CA1}" destId="{0525BE46-1058-48A2-8925-FCA518DD1F95}" srcOrd="0" destOrd="0" presId="urn:microsoft.com/office/officeart/2005/8/layout/list1"/>
    <dgm:cxn modelId="{1084B275-FB7B-43D7-9F9A-7B8309B3B7BB}" type="presParOf" srcId="{0525BE46-1058-48A2-8925-FCA518DD1F95}" destId="{BA591BED-E929-488C-8B7A-222B462E57B0}" srcOrd="0" destOrd="0" presId="urn:microsoft.com/office/officeart/2005/8/layout/list1"/>
    <dgm:cxn modelId="{BF21460F-963E-4B55-BC28-9C6319A386B7}" type="presParOf" srcId="{0525BE46-1058-48A2-8925-FCA518DD1F95}" destId="{72AAE148-4E01-45EE-A18C-ED4D8A72E59A}" srcOrd="1" destOrd="0" presId="urn:microsoft.com/office/officeart/2005/8/layout/list1"/>
    <dgm:cxn modelId="{85AAF96E-150E-478D-8234-26A7173D3BEA}" type="presParOf" srcId="{1090F98E-F2A9-48CB-B414-98B680A20CA1}" destId="{2249E3F9-BF58-4988-82EC-4F246E21593D}" srcOrd="1" destOrd="0" presId="urn:microsoft.com/office/officeart/2005/8/layout/list1"/>
    <dgm:cxn modelId="{2334E2B9-DD18-48A3-A556-ED7A58751238}" type="presParOf" srcId="{1090F98E-F2A9-48CB-B414-98B680A20CA1}" destId="{A549209F-AFF8-42D1-B007-DF3FEB916FEC}" srcOrd="2" destOrd="0" presId="urn:microsoft.com/office/officeart/2005/8/layout/list1"/>
    <dgm:cxn modelId="{C417E2AB-5433-425D-9D51-8E4A07D6E768}" type="presParOf" srcId="{1090F98E-F2A9-48CB-B414-98B680A20CA1}" destId="{6FD78693-456D-46CB-8CB0-BD01D1CF6A3A}" srcOrd="3" destOrd="0" presId="urn:microsoft.com/office/officeart/2005/8/layout/list1"/>
    <dgm:cxn modelId="{00C786BE-CC55-4D36-9AD2-94AD23500A9D}" type="presParOf" srcId="{1090F98E-F2A9-48CB-B414-98B680A20CA1}" destId="{34691F01-044B-48E5-85B1-71B1985C63D2}" srcOrd="4" destOrd="0" presId="urn:microsoft.com/office/officeart/2005/8/layout/list1"/>
    <dgm:cxn modelId="{8E55F1AF-29EA-49BE-BEBE-286CC57E303E}" type="presParOf" srcId="{34691F01-044B-48E5-85B1-71B1985C63D2}" destId="{B2664D8C-3258-40C3-B29F-4712811B6B06}" srcOrd="0" destOrd="0" presId="urn:microsoft.com/office/officeart/2005/8/layout/list1"/>
    <dgm:cxn modelId="{18547330-EEDA-4AF5-9B13-8DDAF57FF9EF}" type="presParOf" srcId="{34691F01-044B-48E5-85B1-71B1985C63D2}" destId="{38212F6F-D7D1-429C-A775-445BE9FE5EEC}" srcOrd="1" destOrd="0" presId="urn:microsoft.com/office/officeart/2005/8/layout/list1"/>
    <dgm:cxn modelId="{916D10D5-9A8D-443A-A0FD-87529269D121}" type="presParOf" srcId="{1090F98E-F2A9-48CB-B414-98B680A20CA1}" destId="{07844B2F-10D5-4E2C-B0B9-0C0932811A03}" srcOrd="5" destOrd="0" presId="urn:microsoft.com/office/officeart/2005/8/layout/list1"/>
    <dgm:cxn modelId="{F1FF1C77-2638-473B-866D-B6A50BDA8755}" type="presParOf" srcId="{1090F98E-F2A9-48CB-B414-98B680A20CA1}" destId="{A83D4BB7-8D03-43A8-B43C-0DE2F2CE5B9F}" srcOrd="6" destOrd="0" presId="urn:microsoft.com/office/officeart/2005/8/layout/list1"/>
    <dgm:cxn modelId="{A0EBB927-FF04-4A58-B9A1-1D4773A71047}" type="presParOf" srcId="{1090F98E-F2A9-48CB-B414-98B680A20CA1}" destId="{5F052775-A678-47AD-8FBF-187D1622792A}" srcOrd="7" destOrd="0" presId="urn:microsoft.com/office/officeart/2005/8/layout/list1"/>
    <dgm:cxn modelId="{CA2FDBEB-194B-449A-983E-D8DD23BA044F}" type="presParOf" srcId="{1090F98E-F2A9-48CB-B414-98B680A20CA1}" destId="{32969385-8F74-4CF9-ACF9-174B99F7BD65}" srcOrd="8" destOrd="0" presId="urn:microsoft.com/office/officeart/2005/8/layout/list1"/>
    <dgm:cxn modelId="{6B301479-C98A-4E41-BC60-56E61576F267}" type="presParOf" srcId="{32969385-8F74-4CF9-ACF9-174B99F7BD65}" destId="{CA945CB1-4AE3-4F10-BB1D-43E357580293}" srcOrd="0" destOrd="0" presId="urn:microsoft.com/office/officeart/2005/8/layout/list1"/>
    <dgm:cxn modelId="{2F9E569F-6590-4AE0-AD7B-14EEC26CDA14}" type="presParOf" srcId="{32969385-8F74-4CF9-ACF9-174B99F7BD65}" destId="{CEB98711-6DFE-4822-917B-75FA2CFF1D54}" srcOrd="1" destOrd="0" presId="urn:microsoft.com/office/officeart/2005/8/layout/list1"/>
    <dgm:cxn modelId="{DE4B4960-E21F-417F-8946-B392A9FFF5CA}" type="presParOf" srcId="{1090F98E-F2A9-48CB-B414-98B680A20CA1}" destId="{BB597438-B27E-4DA6-A204-D8DBECAE3AE0}" srcOrd="9" destOrd="0" presId="urn:microsoft.com/office/officeart/2005/8/layout/list1"/>
    <dgm:cxn modelId="{FD536EAF-5493-472B-A673-92A0C62307D1}" type="presParOf" srcId="{1090F98E-F2A9-48CB-B414-98B680A20CA1}" destId="{090521D5-0495-46CB-ADAB-D007F0F264F5}" srcOrd="10" destOrd="0" presId="urn:microsoft.com/office/officeart/2005/8/layout/list1"/>
    <dgm:cxn modelId="{BAECBC22-50F1-4AB2-8DD1-15A089BAADF2}" type="presParOf" srcId="{1090F98E-F2A9-48CB-B414-98B680A20CA1}" destId="{ADB55F8E-22A8-4567-B2EA-BEE6F935627B}" srcOrd="11" destOrd="0" presId="urn:microsoft.com/office/officeart/2005/8/layout/list1"/>
    <dgm:cxn modelId="{69BEB5D1-74E4-4E50-96C5-F72C6976B8CB}" type="presParOf" srcId="{1090F98E-F2A9-48CB-B414-98B680A20CA1}" destId="{02AE8E76-F460-49D7-9830-60CF3C858283}" srcOrd="12" destOrd="0" presId="urn:microsoft.com/office/officeart/2005/8/layout/list1"/>
    <dgm:cxn modelId="{4B3306F4-C731-4297-9E83-B39522B2FA66}" type="presParOf" srcId="{02AE8E76-F460-49D7-9830-60CF3C858283}" destId="{918775A6-E0F9-4F38-9F92-4A15C93FF03D}" srcOrd="0" destOrd="0" presId="urn:microsoft.com/office/officeart/2005/8/layout/list1"/>
    <dgm:cxn modelId="{B05960A7-9317-4A16-99E0-5C192A8A12A1}" type="presParOf" srcId="{02AE8E76-F460-49D7-9830-60CF3C858283}" destId="{2CD416EB-29A7-4BB4-8422-5347BB58BC55}" srcOrd="1" destOrd="0" presId="urn:microsoft.com/office/officeart/2005/8/layout/list1"/>
    <dgm:cxn modelId="{FB113ADE-B5E8-4FD7-86B1-B70455FE967B}" type="presParOf" srcId="{1090F98E-F2A9-48CB-B414-98B680A20CA1}" destId="{B2473819-26DF-4A70-9149-EEDFE7AB26BE}" srcOrd="13" destOrd="0" presId="urn:microsoft.com/office/officeart/2005/8/layout/list1"/>
    <dgm:cxn modelId="{77A9B1E8-37FE-4387-A701-CD3DB8DBE511}" type="presParOf" srcId="{1090F98E-F2A9-48CB-B414-98B680A20CA1}" destId="{5E2BC2C6-1C31-40C0-9781-D510A5E968C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5B49A6E-8B24-4AA3-8D78-A4287C1C636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57F9E1E-9B57-4840-A800-37AAA83971C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dirty="0"/>
            <a:t>Budget prévisionnel 2022 et investissements TRAVAUX</a:t>
          </a:r>
          <a:endParaRPr lang="en-US" dirty="0"/>
        </a:p>
      </dgm:t>
    </dgm:pt>
    <dgm:pt modelId="{3448D6BD-6099-4B78-8F2A-FC235DA09FD0}" type="parTrans" cxnId="{FA025FCF-7028-4AA3-9115-4429FB38FFDE}">
      <dgm:prSet/>
      <dgm:spPr/>
      <dgm:t>
        <a:bodyPr/>
        <a:lstStyle/>
        <a:p>
          <a:endParaRPr lang="en-US"/>
        </a:p>
      </dgm:t>
    </dgm:pt>
    <dgm:pt modelId="{E15FBBF3-0C7C-48C9-BB37-9DA769926D1D}" type="sibTrans" cxnId="{FA025FCF-7028-4AA3-9115-4429FB38FFDE}">
      <dgm:prSet/>
      <dgm:spPr/>
      <dgm:t>
        <a:bodyPr/>
        <a:lstStyle/>
        <a:p>
          <a:endParaRPr lang="en-US"/>
        </a:p>
      </dgm:t>
    </dgm:pt>
    <dgm:pt modelId="{3A710584-8B05-4188-9BCF-773CEC156E31}" type="pres">
      <dgm:prSet presAssocID="{E5B49A6E-8B24-4AA3-8D78-A4287C1C6365}" presName="root" presStyleCnt="0">
        <dgm:presLayoutVars>
          <dgm:dir/>
          <dgm:resizeHandles val="exact"/>
        </dgm:presLayoutVars>
      </dgm:prSet>
      <dgm:spPr/>
    </dgm:pt>
    <dgm:pt modelId="{E4C04739-44A9-4203-B881-017981F4E08D}" type="pres">
      <dgm:prSet presAssocID="{457F9E1E-9B57-4840-A800-37AAA83971C2}" presName="compNode" presStyleCnt="0"/>
      <dgm:spPr/>
    </dgm:pt>
    <dgm:pt modelId="{FEC74537-79B0-462E-8F37-F219559C1495}" type="pres">
      <dgm:prSet presAssocID="{457F9E1E-9B57-4840-A800-37AAA83971C2}" presName="iconBgRect" presStyleLbl="bgShp" presStyleIdx="0" presStyleCnt="1"/>
      <dgm:spPr/>
    </dgm:pt>
    <dgm:pt modelId="{1BF04EB7-F34A-4D74-AF5E-C6EA57B83470}" type="pres">
      <dgm:prSet presAssocID="{457F9E1E-9B57-4840-A800-37AAA83971C2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7C8BA757-9419-4A02-92E0-56C021520B83}" type="pres">
      <dgm:prSet presAssocID="{457F9E1E-9B57-4840-A800-37AAA83971C2}" presName="spaceRect" presStyleCnt="0"/>
      <dgm:spPr/>
    </dgm:pt>
    <dgm:pt modelId="{988764A4-1991-499D-818E-604643AED4AC}" type="pres">
      <dgm:prSet presAssocID="{457F9E1E-9B57-4840-A800-37AAA83971C2}" presName="textRect" presStyleLbl="revTx" presStyleIdx="0" presStyleCnt="1">
        <dgm:presLayoutVars>
          <dgm:chMax val="1"/>
          <dgm:chPref val="1"/>
        </dgm:presLayoutVars>
      </dgm:prSet>
      <dgm:spPr/>
    </dgm:pt>
  </dgm:ptLst>
  <dgm:cxnLst>
    <dgm:cxn modelId="{B10E6485-2EEF-49AB-B531-6CD1C52B69FC}" type="presOf" srcId="{457F9E1E-9B57-4840-A800-37AAA83971C2}" destId="{988764A4-1991-499D-818E-604643AED4AC}" srcOrd="0" destOrd="0" presId="urn:microsoft.com/office/officeart/2018/5/layout/IconCircleLabelList"/>
    <dgm:cxn modelId="{FA025FCF-7028-4AA3-9115-4429FB38FFDE}" srcId="{E5B49A6E-8B24-4AA3-8D78-A4287C1C6365}" destId="{457F9E1E-9B57-4840-A800-37AAA83971C2}" srcOrd="0" destOrd="0" parTransId="{3448D6BD-6099-4B78-8F2A-FC235DA09FD0}" sibTransId="{E15FBBF3-0C7C-48C9-BB37-9DA769926D1D}"/>
    <dgm:cxn modelId="{04532BF3-95B8-426F-A373-0F523D1F4BED}" type="presOf" srcId="{E5B49A6E-8B24-4AA3-8D78-A4287C1C6365}" destId="{3A710584-8B05-4188-9BCF-773CEC156E31}" srcOrd="0" destOrd="0" presId="urn:microsoft.com/office/officeart/2018/5/layout/IconCircleLabelList"/>
    <dgm:cxn modelId="{E93881CF-3E1A-45B6-8250-2AD8FB5B9CE6}" type="presParOf" srcId="{3A710584-8B05-4188-9BCF-773CEC156E31}" destId="{E4C04739-44A9-4203-B881-017981F4E08D}" srcOrd="0" destOrd="0" presId="urn:microsoft.com/office/officeart/2018/5/layout/IconCircleLabelList"/>
    <dgm:cxn modelId="{AEC2E64C-5ADD-4E82-93C4-EB1B8E748E42}" type="presParOf" srcId="{E4C04739-44A9-4203-B881-017981F4E08D}" destId="{FEC74537-79B0-462E-8F37-F219559C1495}" srcOrd="0" destOrd="0" presId="urn:microsoft.com/office/officeart/2018/5/layout/IconCircleLabelList"/>
    <dgm:cxn modelId="{73C9CEE3-F5E4-472B-A7B2-278D027CF873}" type="presParOf" srcId="{E4C04739-44A9-4203-B881-017981F4E08D}" destId="{1BF04EB7-F34A-4D74-AF5E-C6EA57B83470}" srcOrd="1" destOrd="0" presId="urn:microsoft.com/office/officeart/2018/5/layout/IconCircleLabelList"/>
    <dgm:cxn modelId="{80147AD6-3D13-4573-A41A-9E651A2CA880}" type="presParOf" srcId="{E4C04739-44A9-4203-B881-017981F4E08D}" destId="{7C8BA757-9419-4A02-92E0-56C021520B83}" srcOrd="2" destOrd="0" presId="urn:microsoft.com/office/officeart/2018/5/layout/IconCircleLabelList"/>
    <dgm:cxn modelId="{639B843D-5ED5-40F4-A561-D37F5B920FB2}" type="presParOf" srcId="{E4C04739-44A9-4203-B881-017981F4E08D}" destId="{988764A4-1991-499D-818E-604643AED4A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F2A36B2-2344-4381-9E85-7D9D5C91BE9D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A796F19-807D-4DD3-AF54-63BAE1E22175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Qualité de l’enseignement et de la formation</a:t>
          </a:r>
          <a:endParaRPr lang="en-US" dirty="0"/>
        </a:p>
      </dgm:t>
    </dgm:pt>
    <dgm:pt modelId="{7589FFF6-3F36-400C-8CC4-D882B1EC6174}" type="parTrans" cxnId="{FA52E2CE-C124-4BEB-9145-9C49D143311E}">
      <dgm:prSet/>
      <dgm:spPr/>
      <dgm:t>
        <a:bodyPr/>
        <a:lstStyle/>
        <a:p>
          <a:endParaRPr lang="en-US"/>
        </a:p>
      </dgm:t>
    </dgm:pt>
    <dgm:pt modelId="{C690609B-2567-443B-85B2-359C1C915FB5}" type="sibTrans" cxnId="{FA52E2CE-C124-4BEB-9145-9C49D143311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5334BA9-1AB8-48B7-A197-1F304A750A1D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Infrastructures de bonne qualité, avec 4 courts intérieurs, rare dans le Sud Yvelines</a:t>
          </a:r>
          <a:endParaRPr lang="en-US" dirty="0"/>
        </a:p>
      </dgm:t>
    </dgm:pt>
    <dgm:pt modelId="{AE825399-E68D-49BA-9719-2C9F58B7EC85}" type="parTrans" cxnId="{95D274D6-DCC2-4B85-AEB0-D22D9AC9D285}">
      <dgm:prSet/>
      <dgm:spPr/>
      <dgm:t>
        <a:bodyPr/>
        <a:lstStyle/>
        <a:p>
          <a:endParaRPr lang="en-US"/>
        </a:p>
      </dgm:t>
    </dgm:pt>
    <dgm:pt modelId="{B839958A-2746-43B2-A61E-330A540AA589}" type="sibTrans" cxnId="{95D274D6-DCC2-4B85-AEB0-D22D9AC9D28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643191F-2FA4-4667-9DEF-7B1FF3BDD6FB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Investissement fort du Comité et bénévoles</a:t>
          </a:r>
        </a:p>
      </dgm:t>
    </dgm:pt>
    <dgm:pt modelId="{90F2E256-C6A4-47C7-8442-AA2D32A13D8E}" type="parTrans" cxnId="{6AB07919-7B3E-4941-91F8-64F07E7160E8}">
      <dgm:prSet/>
      <dgm:spPr/>
      <dgm:t>
        <a:bodyPr/>
        <a:lstStyle/>
        <a:p>
          <a:endParaRPr lang="en-US"/>
        </a:p>
      </dgm:t>
    </dgm:pt>
    <dgm:pt modelId="{135D1948-ED05-4C7E-ABCA-4B7002A55844}" type="sibTrans" cxnId="{6AB07919-7B3E-4941-91F8-64F07E7160E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93ACBE3-D225-4B85-B7E7-CAB4632E1E7C}">
      <dgm:prSet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>
            <a:lnSpc>
              <a:spcPct val="100000"/>
            </a:lnSpc>
          </a:pPr>
          <a:r>
            <a:rPr lang="en-US" dirty="0"/>
            <a:t>Bon </a:t>
          </a:r>
          <a:r>
            <a:rPr lang="en-US" dirty="0" err="1"/>
            <a:t>équilibre</a:t>
          </a:r>
          <a:r>
            <a:rPr lang="en-US" dirty="0"/>
            <a:t> entre le </a:t>
          </a:r>
          <a:r>
            <a:rPr lang="en-US" dirty="0" err="1"/>
            <a:t>loisir</a:t>
          </a:r>
          <a:r>
            <a:rPr lang="en-US" dirty="0"/>
            <a:t> et la </a:t>
          </a:r>
          <a:r>
            <a:rPr lang="en-US" dirty="0" err="1"/>
            <a:t>compétition</a:t>
          </a:r>
          <a:endParaRPr lang="en-US" dirty="0"/>
        </a:p>
      </dgm:t>
    </dgm:pt>
    <dgm:pt modelId="{DF954F8E-3007-4605-BC1F-90CE545C8B24}" type="parTrans" cxnId="{C2567A46-16E9-44C5-8EFF-2D60CC6D4B59}">
      <dgm:prSet/>
      <dgm:spPr/>
      <dgm:t>
        <a:bodyPr/>
        <a:lstStyle/>
        <a:p>
          <a:endParaRPr lang="en-US"/>
        </a:p>
      </dgm:t>
    </dgm:pt>
    <dgm:pt modelId="{55B4079D-6E12-47B9-95B7-5213FD11A5F0}" type="sibTrans" cxnId="{C2567A46-16E9-44C5-8EFF-2D60CC6D4B5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AFE9A8D-8993-43D2-B8EA-B63C77270DB3}">
      <dgm:prSet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>
            <a:lnSpc>
              <a:spcPct val="100000"/>
            </a:lnSpc>
          </a:pPr>
          <a:r>
            <a:rPr lang="fr-FR" dirty="0"/>
            <a:t>Renforcement des effectifs Hommes pour les interclubs avec 15 2</a:t>
          </a:r>
          <a:r>
            <a:rPr lang="fr-FR" baseline="30000" dirty="0"/>
            <a:t>e</a:t>
          </a:r>
          <a:r>
            <a:rPr lang="fr-FR" dirty="0"/>
            <a:t> série</a:t>
          </a:r>
          <a:endParaRPr lang="en-US" dirty="0"/>
        </a:p>
      </dgm:t>
    </dgm:pt>
    <dgm:pt modelId="{7AA87338-1575-46E4-8A8E-C0EAED7C7DB4}" type="parTrans" cxnId="{B4489570-E09D-4AF1-8E5A-C0F3EF20A452}">
      <dgm:prSet/>
      <dgm:spPr/>
      <dgm:t>
        <a:bodyPr/>
        <a:lstStyle/>
        <a:p>
          <a:endParaRPr lang="fr-FR"/>
        </a:p>
      </dgm:t>
    </dgm:pt>
    <dgm:pt modelId="{33E0C210-F516-4B59-8B80-8CB137D50343}" type="sibTrans" cxnId="{B4489570-E09D-4AF1-8E5A-C0F3EF20A452}">
      <dgm:prSet/>
      <dgm:spPr/>
      <dgm:t>
        <a:bodyPr/>
        <a:lstStyle/>
        <a:p>
          <a:pPr>
            <a:lnSpc>
              <a:spcPct val="100000"/>
            </a:lnSpc>
          </a:pPr>
          <a:endParaRPr lang="fr-FR"/>
        </a:p>
      </dgm:t>
    </dgm:pt>
    <dgm:pt modelId="{09E37AFB-00F2-4765-9361-57DF847F1730}">
      <dgm:prSet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>
            <a:lnSpc>
              <a:spcPct val="100000"/>
            </a:lnSpc>
          </a:pPr>
          <a:r>
            <a:rPr lang="fr-FR" dirty="0"/>
            <a:t>Dynamisme et convivialité</a:t>
          </a:r>
          <a:endParaRPr lang="en-US" dirty="0"/>
        </a:p>
      </dgm:t>
    </dgm:pt>
    <dgm:pt modelId="{A5A737FE-6F92-411A-8AFD-ED8F1EE94436}" type="parTrans" cxnId="{FD254736-08DA-43B4-80C0-685B42F490A5}">
      <dgm:prSet/>
      <dgm:spPr/>
      <dgm:t>
        <a:bodyPr/>
        <a:lstStyle/>
        <a:p>
          <a:endParaRPr lang="fr-FR"/>
        </a:p>
      </dgm:t>
    </dgm:pt>
    <dgm:pt modelId="{BD1912E9-AF3E-4226-8657-A7B78DFC44D9}" type="sibTrans" cxnId="{FD254736-08DA-43B4-80C0-685B42F490A5}">
      <dgm:prSet/>
      <dgm:spPr/>
      <dgm:t>
        <a:bodyPr/>
        <a:lstStyle/>
        <a:p>
          <a:endParaRPr lang="fr-FR"/>
        </a:p>
      </dgm:t>
    </dgm:pt>
    <dgm:pt modelId="{0F0CD7D6-05DF-4BD5-BB53-A1D1F21CB510}" type="pres">
      <dgm:prSet presAssocID="{FF2A36B2-2344-4381-9E85-7D9D5C91BE9D}" presName="root" presStyleCnt="0">
        <dgm:presLayoutVars>
          <dgm:dir/>
          <dgm:resizeHandles val="exact"/>
        </dgm:presLayoutVars>
      </dgm:prSet>
      <dgm:spPr/>
    </dgm:pt>
    <dgm:pt modelId="{92CAB1B0-3CD0-4357-8A28-A6F2A345B287}" type="pres">
      <dgm:prSet presAssocID="{FF2A36B2-2344-4381-9E85-7D9D5C91BE9D}" presName="container" presStyleCnt="0">
        <dgm:presLayoutVars>
          <dgm:dir/>
          <dgm:resizeHandles val="exact"/>
        </dgm:presLayoutVars>
      </dgm:prSet>
      <dgm:spPr/>
    </dgm:pt>
    <dgm:pt modelId="{EC38FD0A-5DB2-42E2-8AC3-B4A4579CC455}" type="pres">
      <dgm:prSet presAssocID="{CA796F19-807D-4DD3-AF54-63BAE1E22175}" presName="compNode" presStyleCnt="0"/>
      <dgm:spPr/>
    </dgm:pt>
    <dgm:pt modelId="{C5ECDC01-5032-4437-A293-35FEAD174085}" type="pres">
      <dgm:prSet presAssocID="{CA796F19-807D-4DD3-AF54-63BAE1E22175}" presName="iconBgRect" presStyleLbl="bgShp" presStyleIdx="0" presStyleCnt="6"/>
      <dgm:spPr/>
    </dgm:pt>
    <dgm:pt modelId="{3A8B9E04-F226-43F3-872E-941BEA6CAAA3}" type="pres">
      <dgm:prSet presAssocID="{CA796F19-807D-4DD3-AF54-63BAE1E22175}" presName="iconRect" presStyleLbl="node1" presStyleIdx="0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24B868B-35E9-4A2D-B55C-BF472B565FCE}" type="pres">
      <dgm:prSet presAssocID="{CA796F19-807D-4DD3-AF54-63BAE1E22175}" presName="spaceRect" presStyleCnt="0"/>
      <dgm:spPr/>
    </dgm:pt>
    <dgm:pt modelId="{410BD2A6-7A45-4E2C-822F-0058E15DC2D6}" type="pres">
      <dgm:prSet presAssocID="{CA796F19-807D-4DD3-AF54-63BAE1E22175}" presName="textRect" presStyleLbl="revTx" presStyleIdx="0" presStyleCnt="6">
        <dgm:presLayoutVars>
          <dgm:chMax val="1"/>
          <dgm:chPref val="1"/>
        </dgm:presLayoutVars>
      </dgm:prSet>
      <dgm:spPr/>
    </dgm:pt>
    <dgm:pt modelId="{8BFD5524-705E-4005-BA8F-1E85E67F56AA}" type="pres">
      <dgm:prSet presAssocID="{C690609B-2567-443B-85B2-359C1C915FB5}" presName="sibTrans" presStyleLbl="sibTrans2D1" presStyleIdx="0" presStyleCnt="0"/>
      <dgm:spPr/>
    </dgm:pt>
    <dgm:pt modelId="{5BFAC946-589F-4C1A-8684-9D33B4B60B47}" type="pres">
      <dgm:prSet presAssocID="{45334BA9-1AB8-48B7-A197-1F304A750A1D}" presName="compNode" presStyleCnt="0"/>
      <dgm:spPr/>
    </dgm:pt>
    <dgm:pt modelId="{6428D6E0-01F0-4288-8ED6-F3952B5DAF8F}" type="pres">
      <dgm:prSet presAssocID="{45334BA9-1AB8-48B7-A197-1F304A750A1D}" presName="iconBgRect" presStyleLbl="bgShp" presStyleIdx="1" presStyleCnt="6"/>
      <dgm:spPr/>
    </dgm:pt>
    <dgm:pt modelId="{0367AFA0-90EE-461F-94FF-02DAA96DE499}" type="pres">
      <dgm:prSet presAssocID="{45334BA9-1AB8-48B7-A197-1F304A750A1D}" presName="iconRect" presStyleLbl="node1" presStyleIdx="1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F9DE6548-D60D-4920-8B3B-C733929F720C}" type="pres">
      <dgm:prSet presAssocID="{45334BA9-1AB8-48B7-A197-1F304A750A1D}" presName="spaceRect" presStyleCnt="0"/>
      <dgm:spPr/>
    </dgm:pt>
    <dgm:pt modelId="{666A5E14-FB50-4478-BF74-FB822A62B6BD}" type="pres">
      <dgm:prSet presAssocID="{45334BA9-1AB8-48B7-A197-1F304A750A1D}" presName="textRect" presStyleLbl="revTx" presStyleIdx="1" presStyleCnt="6">
        <dgm:presLayoutVars>
          <dgm:chMax val="1"/>
          <dgm:chPref val="1"/>
        </dgm:presLayoutVars>
      </dgm:prSet>
      <dgm:spPr/>
    </dgm:pt>
    <dgm:pt modelId="{22595A7B-E278-43C2-9EA2-BABF88652FF6}" type="pres">
      <dgm:prSet presAssocID="{B839958A-2746-43B2-A61E-330A540AA589}" presName="sibTrans" presStyleLbl="sibTrans2D1" presStyleIdx="0" presStyleCnt="0"/>
      <dgm:spPr/>
    </dgm:pt>
    <dgm:pt modelId="{4DD4D4B0-6E38-4AD5-BB81-A2C18B0B54E3}" type="pres">
      <dgm:prSet presAssocID="{B643191F-2FA4-4667-9DEF-7B1FF3BDD6FB}" presName="compNode" presStyleCnt="0"/>
      <dgm:spPr/>
    </dgm:pt>
    <dgm:pt modelId="{0105265C-43C9-424F-BA5B-0640B87AE61C}" type="pres">
      <dgm:prSet presAssocID="{B643191F-2FA4-4667-9DEF-7B1FF3BDD6FB}" presName="iconBgRect" presStyleLbl="bgShp" presStyleIdx="2" presStyleCnt="6"/>
      <dgm:spPr/>
    </dgm:pt>
    <dgm:pt modelId="{6F0E4A60-CB97-4885-BB44-A5A1CDED0460}" type="pres">
      <dgm:prSet presAssocID="{B643191F-2FA4-4667-9DEF-7B1FF3BDD6FB}" presName="iconRect" presStyleLbl="node1" presStyleIdx="2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uffedToy"/>
        </a:ext>
      </dgm:extLst>
    </dgm:pt>
    <dgm:pt modelId="{65BDA132-6E37-499E-BCD7-41429D328A5E}" type="pres">
      <dgm:prSet presAssocID="{B643191F-2FA4-4667-9DEF-7B1FF3BDD6FB}" presName="spaceRect" presStyleCnt="0"/>
      <dgm:spPr/>
    </dgm:pt>
    <dgm:pt modelId="{8185EC2D-3DA7-4832-892B-710B9CBEA73B}" type="pres">
      <dgm:prSet presAssocID="{B643191F-2FA4-4667-9DEF-7B1FF3BDD6FB}" presName="textRect" presStyleLbl="revTx" presStyleIdx="2" presStyleCnt="6">
        <dgm:presLayoutVars>
          <dgm:chMax val="1"/>
          <dgm:chPref val="1"/>
        </dgm:presLayoutVars>
      </dgm:prSet>
      <dgm:spPr/>
    </dgm:pt>
    <dgm:pt modelId="{F658B1B6-2F46-405D-949D-580A6AEA49AB}" type="pres">
      <dgm:prSet presAssocID="{135D1948-ED05-4C7E-ABCA-4B7002A55844}" presName="sibTrans" presStyleLbl="sibTrans2D1" presStyleIdx="0" presStyleCnt="0"/>
      <dgm:spPr/>
    </dgm:pt>
    <dgm:pt modelId="{AEC53DFE-FC3A-49C4-817B-F12F889165DC}" type="pres">
      <dgm:prSet presAssocID="{693ACBE3-D225-4B85-B7E7-CAB4632E1E7C}" presName="compNode" presStyleCnt="0"/>
      <dgm:spPr/>
    </dgm:pt>
    <dgm:pt modelId="{E922ACBD-D469-4533-9E56-37EB5E4216F4}" type="pres">
      <dgm:prSet presAssocID="{693ACBE3-D225-4B85-B7E7-CAB4632E1E7C}" presName="iconBgRect" presStyleLbl="bgShp" presStyleIdx="3" presStyleCnt="6"/>
      <dgm:spPr/>
    </dgm:pt>
    <dgm:pt modelId="{6889ECCB-7532-4272-9E19-7CF330AA4612}" type="pres">
      <dgm:prSet presAssocID="{693ACBE3-D225-4B85-B7E7-CAB4632E1E7C}" presName="iconRect" presStyleLbl="node1" presStyleIdx="3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ophy"/>
        </a:ext>
      </dgm:extLst>
    </dgm:pt>
    <dgm:pt modelId="{6A3E4F5A-DFB7-4945-BFEC-A61158F2C789}" type="pres">
      <dgm:prSet presAssocID="{693ACBE3-D225-4B85-B7E7-CAB4632E1E7C}" presName="spaceRect" presStyleCnt="0"/>
      <dgm:spPr/>
    </dgm:pt>
    <dgm:pt modelId="{F73DD3B0-47E2-4C99-A91C-4C213019B2F4}" type="pres">
      <dgm:prSet presAssocID="{693ACBE3-D225-4B85-B7E7-CAB4632E1E7C}" presName="textRect" presStyleLbl="revTx" presStyleIdx="3" presStyleCnt="6">
        <dgm:presLayoutVars>
          <dgm:chMax val="1"/>
          <dgm:chPref val="1"/>
        </dgm:presLayoutVars>
      </dgm:prSet>
      <dgm:spPr/>
    </dgm:pt>
    <dgm:pt modelId="{2D23A808-742B-4374-9739-B0452871A0DF}" type="pres">
      <dgm:prSet presAssocID="{55B4079D-6E12-47B9-95B7-5213FD11A5F0}" presName="sibTrans" presStyleLbl="sibTrans2D1" presStyleIdx="0" presStyleCnt="0"/>
      <dgm:spPr/>
    </dgm:pt>
    <dgm:pt modelId="{92B7285D-32B4-4736-8136-62EA662E0ADD}" type="pres">
      <dgm:prSet presAssocID="{6AFE9A8D-8993-43D2-B8EA-B63C77270DB3}" presName="compNode" presStyleCnt="0"/>
      <dgm:spPr/>
    </dgm:pt>
    <dgm:pt modelId="{AD596D86-905E-425D-BA4B-67E7BE32B8BA}" type="pres">
      <dgm:prSet presAssocID="{6AFE9A8D-8993-43D2-B8EA-B63C77270DB3}" presName="iconBgRect" presStyleLbl="bgShp" presStyleIdx="4" presStyleCnt="6"/>
      <dgm:spPr/>
    </dgm:pt>
    <dgm:pt modelId="{B1E8B542-9E05-4A71-9326-780BC1F40EBD}" type="pres">
      <dgm:prSet presAssocID="{6AFE9A8D-8993-43D2-B8EA-B63C77270DB3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ophy"/>
        </a:ext>
      </dgm:extLst>
    </dgm:pt>
    <dgm:pt modelId="{D1593898-FBEB-44DC-B708-4E9D15DA9F2F}" type="pres">
      <dgm:prSet presAssocID="{6AFE9A8D-8993-43D2-B8EA-B63C77270DB3}" presName="spaceRect" presStyleCnt="0"/>
      <dgm:spPr/>
    </dgm:pt>
    <dgm:pt modelId="{694A6420-CD61-49D6-A3EB-F7263CFFD545}" type="pres">
      <dgm:prSet presAssocID="{6AFE9A8D-8993-43D2-B8EA-B63C77270DB3}" presName="textRect" presStyleLbl="revTx" presStyleIdx="4" presStyleCnt="6" custLinFactNeighborX="-6825">
        <dgm:presLayoutVars>
          <dgm:chMax val="1"/>
          <dgm:chPref val="1"/>
        </dgm:presLayoutVars>
      </dgm:prSet>
      <dgm:spPr/>
    </dgm:pt>
    <dgm:pt modelId="{B5EAA349-8056-4DE6-AB3E-840BAAB9E492}" type="pres">
      <dgm:prSet presAssocID="{33E0C210-F516-4B59-8B80-8CB137D50343}" presName="sibTrans" presStyleLbl="sibTrans2D1" presStyleIdx="0" presStyleCnt="0"/>
      <dgm:spPr/>
    </dgm:pt>
    <dgm:pt modelId="{408118AB-E81A-4B41-BFD8-F4E42586F522}" type="pres">
      <dgm:prSet presAssocID="{09E37AFB-00F2-4765-9361-57DF847F1730}" presName="compNode" presStyleCnt="0"/>
      <dgm:spPr/>
    </dgm:pt>
    <dgm:pt modelId="{16F066E4-8D3A-4BFA-8CF0-176A0AD78C75}" type="pres">
      <dgm:prSet presAssocID="{09E37AFB-00F2-4765-9361-57DF847F1730}" presName="iconBgRect" presStyleLbl="bgShp" presStyleIdx="5" presStyleCnt="6"/>
      <dgm:spPr/>
    </dgm:pt>
    <dgm:pt modelId="{DC14A612-371C-41CE-ACF3-EEA4BE29E51D}" type="pres">
      <dgm:prSet presAssocID="{09E37AFB-00F2-4765-9361-57DF847F1730}" presName="iconRect" presStyleLbl="node1" presStyleIdx="5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ophy"/>
        </a:ext>
      </dgm:extLst>
    </dgm:pt>
    <dgm:pt modelId="{84E11E5B-D7C7-4B20-8309-0440F81EEC73}" type="pres">
      <dgm:prSet presAssocID="{09E37AFB-00F2-4765-9361-57DF847F1730}" presName="spaceRect" presStyleCnt="0"/>
      <dgm:spPr/>
    </dgm:pt>
    <dgm:pt modelId="{049E19DD-6E9C-43F0-B108-187D8638A7EB}" type="pres">
      <dgm:prSet presAssocID="{09E37AFB-00F2-4765-9361-57DF847F1730}" presName="textRect" presStyleLbl="revTx" presStyleIdx="5" presStyleCnt="6" custLinFactNeighborX="-6825">
        <dgm:presLayoutVars>
          <dgm:chMax val="1"/>
          <dgm:chPref val="1"/>
        </dgm:presLayoutVars>
      </dgm:prSet>
      <dgm:spPr/>
    </dgm:pt>
  </dgm:ptLst>
  <dgm:cxnLst>
    <dgm:cxn modelId="{F14D5509-9B0A-4441-9C38-668FB1503837}" type="presOf" srcId="{45334BA9-1AB8-48B7-A197-1F304A750A1D}" destId="{666A5E14-FB50-4478-BF74-FB822A62B6BD}" srcOrd="0" destOrd="0" presId="urn:microsoft.com/office/officeart/2018/2/layout/IconCircleList"/>
    <dgm:cxn modelId="{6AB07919-7B3E-4941-91F8-64F07E7160E8}" srcId="{FF2A36B2-2344-4381-9E85-7D9D5C91BE9D}" destId="{B643191F-2FA4-4667-9DEF-7B1FF3BDD6FB}" srcOrd="2" destOrd="0" parTransId="{90F2E256-C6A4-47C7-8442-AA2D32A13D8E}" sibTransId="{135D1948-ED05-4C7E-ABCA-4B7002A55844}"/>
    <dgm:cxn modelId="{07CD792E-AB0C-4BB6-BD64-5385FE8F4CAA}" type="presOf" srcId="{C690609B-2567-443B-85B2-359C1C915FB5}" destId="{8BFD5524-705E-4005-BA8F-1E85E67F56AA}" srcOrd="0" destOrd="0" presId="urn:microsoft.com/office/officeart/2018/2/layout/IconCircleList"/>
    <dgm:cxn modelId="{21C1F033-F290-4920-A14B-06530F0F16A6}" type="presOf" srcId="{6AFE9A8D-8993-43D2-B8EA-B63C77270DB3}" destId="{694A6420-CD61-49D6-A3EB-F7263CFFD545}" srcOrd="0" destOrd="0" presId="urn:microsoft.com/office/officeart/2018/2/layout/IconCircleList"/>
    <dgm:cxn modelId="{FD254736-08DA-43B4-80C0-685B42F490A5}" srcId="{FF2A36B2-2344-4381-9E85-7D9D5C91BE9D}" destId="{09E37AFB-00F2-4765-9361-57DF847F1730}" srcOrd="5" destOrd="0" parTransId="{A5A737FE-6F92-411A-8AFD-ED8F1EE94436}" sibTransId="{BD1912E9-AF3E-4226-8657-A7B78DFC44D9}"/>
    <dgm:cxn modelId="{C2567A46-16E9-44C5-8EFF-2D60CC6D4B59}" srcId="{FF2A36B2-2344-4381-9E85-7D9D5C91BE9D}" destId="{693ACBE3-D225-4B85-B7E7-CAB4632E1E7C}" srcOrd="3" destOrd="0" parTransId="{DF954F8E-3007-4605-BC1F-90CE545C8B24}" sibTransId="{55B4079D-6E12-47B9-95B7-5213FD11A5F0}"/>
    <dgm:cxn modelId="{99D58D4C-0954-47AD-9869-F0A3DE5AD536}" type="presOf" srcId="{09E37AFB-00F2-4765-9361-57DF847F1730}" destId="{049E19DD-6E9C-43F0-B108-187D8638A7EB}" srcOrd="0" destOrd="0" presId="urn:microsoft.com/office/officeart/2018/2/layout/IconCircleList"/>
    <dgm:cxn modelId="{07EFC44E-FBB9-47DD-9847-783E770D21E9}" type="presOf" srcId="{B643191F-2FA4-4667-9DEF-7B1FF3BDD6FB}" destId="{8185EC2D-3DA7-4832-892B-710B9CBEA73B}" srcOrd="0" destOrd="0" presId="urn:microsoft.com/office/officeart/2018/2/layout/IconCircleList"/>
    <dgm:cxn modelId="{B4489570-E09D-4AF1-8E5A-C0F3EF20A452}" srcId="{FF2A36B2-2344-4381-9E85-7D9D5C91BE9D}" destId="{6AFE9A8D-8993-43D2-B8EA-B63C77270DB3}" srcOrd="4" destOrd="0" parTransId="{7AA87338-1575-46E4-8A8E-C0EAED7C7DB4}" sibTransId="{33E0C210-F516-4B59-8B80-8CB137D50343}"/>
    <dgm:cxn modelId="{17E68452-B0AA-4660-AE0C-45D4920F8174}" type="presOf" srcId="{33E0C210-F516-4B59-8B80-8CB137D50343}" destId="{B5EAA349-8056-4DE6-AB3E-840BAAB9E492}" srcOrd="0" destOrd="0" presId="urn:microsoft.com/office/officeart/2018/2/layout/IconCircleList"/>
    <dgm:cxn modelId="{64797F7C-3250-4879-ADEF-544B226A31B0}" type="presOf" srcId="{FF2A36B2-2344-4381-9E85-7D9D5C91BE9D}" destId="{0F0CD7D6-05DF-4BD5-BB53-A1D1F21CB510}" srcOrd="0" destOrd="0" presId="urn:microsoft.com/office/officeart/2018/2/layout/IconCircleList"/>
    <dgm:cxn modelId="{C7698687-AEF4-4639-8203-78CC882C7FDD}" type="presOf" srcId="{CA796F19-807D-4DD3-AF54-63BAE1E22175}" destId="{410BD2A6-7A45-4E2C-822F-0058E15DC2D6}" srcOrd="0" destOrd="0" presId="urn:microsoft.com/office/officeart/2018/2/layout/IconCircleList"/>
    <dgm:cxn modelId="{FD762E89-496E-4890-AF56-0CD15D9755B9}" type="presOf" srcId="{B839958A-2746-43B2-A61E-330A540AA589}" destId="{22595A7B-E278-43C2-9EA2-BABF88652FF6}" srcOrd="0" destOrd="0" presId="urn:microsoft.com/office/officeart/2018/2/layout/IconCircleList"/>
    <dgm:cxn modelId="{569934C6-57C3-44E0-AAEC-B56FF14B540D}" type="presOf" srcId="{693ACBE3-D225-4B85-B7E7-CAB4632E1E7C}" destId="{F73DD3B0-47E2-4C99-A91C-4C213019B2F4}" srcOrd="0" destOrd="0" presId="urn:microsoft.com/office/officeart/2018/2/layout/IconCircleList"/>
    <dgm:cxn modelId="{FA52E2CE-C124-4BEB-9145-9C49D143311E}" srcId="{FF2A36B2-2344-4381-9E85-7D9D5C91BE9D}" destId="{CA796F19-807D-4DD3-AF54-63BAE1E22175}" srcOrd="0" destOrd="0" parTransId="{7589FFF6-3F36-400C-8CC4-D882B1EC6174}" sibTransId="{C690609B-2567-443B-85B2-359C1C915FB5}"/>
    <dgm:cxn modelId="{95D274D6-DCC2-4B85-AEB0-D22D9AC9D285}" srcId="{FF2A36B2-2344-4381-9E85-7D9D5C91BE9D}" destId="{45334BA9-1AB8-48B7-A197-1F304A750A1D}" srcOrd="1" destOrd="0" parTransId="{AE825399-E68D-49BA-9719-2C9F58B7EC85}" sibTransId="{B839958A-2746-43B2-A61E-330A540AA589}"/>
    <dgm:cxn modelId="{17E7CFEE-6A84-4F82-93C3-B47C047AAEF5}" type="presOf" srcId="{135D1948-ED05-4C7E-ABCA-4B7002A55844}" destId="{F658B1B6-2F46-405D-949D-580A6AEA49AB}" srcOrd="0" destOrd="0" presId="urn:microsoft.com/office/officeart/2018/2/layout/IconCircleList"/>
    <dgm:cxn modelId="{1B96A4F3-4669-42FD-A8FF-36F1D04325A2}" type="presOf" srcId="{55B4079D-6E12-47B9-95B7-5213FD11A5F0}" destId="{2D23A808-742B-4374-9739-B0452871A0DF}" srcOrd="0" destOrd="0" presId="urn:microsoft.com/office/officeart/2018/2/layout/IconCircleList"/>
    <dgm:cxn modelId="{99086EEC-7B85-4E5A-A10A-BB196C778C3B}" type="presParOf" srcId="{0F0CD7D6-05DF-4BD5-BB53-A1D1F21CB510}" destId="{92CAB1B0-3CD0-4357-8A28-A6F2A345B287}" srcOrd="0" destOrd="0" presId="urn:microsoft.com/office/officeart/2018/2/layout/IconCircleList"/>
    <dgm:cxn modelId="{2108C849-B353-469D-9C85-61CFDEF7FAE2}" type="presParOf" srcId="{92CAB1B0-3CD0-4357-8A28-A6F2A345B287}" destId="{EC38FD0A-5DB2-42E2-8AC3-B4A4579CC455}" srcOrd="0" destOrd="0" presId="urn:microsoft.com/office/officeart/2018/2/layout/IconCircleList"/>
    <dgm:cxn modelId="{15D00A0E-D52A-4C69-A7AB-4D71DB89C6C0}" type="presParOf" srcId="{EC38FD0A-5DB2-42E2-8AC3-B4A4579CC455}" destId="{C5ECDC01-5032-4437-A293-35FEAD174085}" srcOrd="0" destOrd="0" presId="urn:microsoft.com/office/officeart/2018/2/layout/IconCircleList"/>
    <dgm:cxn modelId="{197C7E34-BC66-4C83-8D6A-BDE906AC00F6}" type="presParOf" srcId="{EC38FD0A-5DB2-42E2-8AC3-B4A4579CC455}" destId="{3A8B9E04-F226-43F3-872E-941BEA6CAAA3}" srcOrd="1" destOrd="0" presId="urn:microsoft.com/office/officeart/2018/2/layout/IconCircleList"/>
    <dgm:cxn modelId="{FAC14AF8-7DA5-4815-BEFD-E6069CEE5C1C}" type="presParOf" srcId="{EC38FD0A-5DB2-42E2-8AC3-B4A4579CC455}" destId="{A24B868B-35E9-4A2D-B55C-BF472B565FCE}" srcOrd="2" destOrd="0" presId="urn:microsoft.com/office/officeart/2018/2/layout/IconCircleList"/>
    <dgm:cxn modelId="{A030886E-D986-4335-B80C-D67F758CFCD8}" type="presParOf" srcId="{EC38FD0A-5DB2-42E2-8AC3-B4A4579CC455}" destId="{410BD2A6-7A45-4E2C-822F-0058E15DC2D6}" srcOrd="3" destOrd="0" presId="urn:microsoft.com/office/officeart/2018/2/layout/IconCircleList"/>
    <dgm:cxn modelId="{71FA2F4E-956E-4573-9C75-9E254F7E2398}" type="presParOf" srcId="{92CAB1B0-3CD0-4357-8A28-A6F2A345B287}" destId="{8BFD5524-705E-4005-BA8F-1E85E67F56AA}" srcOrd="1" destOrd="0" presId="urn:microsoft.com/office/officeart/2018/2/layout/IconCircleList"/>
    <dgm:cxn modelId="{7EAA0685-DEFC-479A-9CB5-FBBE32D01627}" type="presParOf" srcId="{92CAB1B0-3CD0-4357-8A28-A6F2A345B287}" destId="{5BFAC946-589F-4C1A-8684-9D33B4B60B47}" srcOrd="2" destOrd="0" presId="urn:microsoft.com/office/officeart/2018/2/layout/IconCircleList"/>
    <dgm:cxn modelId="{F0820FB2-866E-4C2B-A0E7-0D3A6188C7FB}" type="presParOf" srcId="{5BFAC946-589F-4C1A-8684-9D33B4B60B47}" destId="{6428D6E0-01F0-4288-8ED6-F3952B5DAF8F}" srcOrd="0" destOrd="0" presId="urn:microsoft.com/office/officeart/2018/2/layout/IconCircleList"/>
    <dgm:cxn modelId="{A710FBFB-FE47-4930-922B-A03599783E78}" type="presParOf" srcId="{5BFAC946-589F-4C1A-8684-9D33B4B60B47}" destId="{0367AFA0-90EE-461F-94FF-02DAA96DE499}" srcOrd="1" destOrd="0" presId="urn:microsoft.com/office/officeart/2018/2/layout/IconCircleList"/>
    <dgm:cxn modelId="{D9B18716-39F4-4781-99B3-8D4959A14C58}" type="presParOf" srcId="{5BFAC946-589F-4C1A-8684-9D33B4B60B47}" destId="{F9DE6548-D60D-4920-8B3B-C733929F720C}" srcOrd="2" destOrd="0" presId="urn:microsoft.com/office/officeart/2018/2/layout/IconCircleList"/>
    <dgm:cxn modelId="{19833C27-A23C-47E5-B89B-C0F4523669DC}" type="presParOf" srcId="{5BFAC946-589F-4C1A-8684-9D33B4B60B47}" destId="{666A5E14-FB50-4478-BF74-FB822A62B6BD}" srcOrd="3" destOrd="0" presId="urn:microsoft.com/office/officeart/2018/2/layout/IconCircleList"/>
    <dgm:cxn modelId="{873B9E94-9E69-423A-8D2F-C43779B717B1}" type="presParOf" srcId="{92CAB1B0-3CD0-4357-8A28-A6F2A345B287}" destId="{22595A7B-E278-43C2-9EA2-BABF88652FF6}" srcOrd="3" destOrd="0" presId="urn:microsoft.com/office/officeart/2018/2/layout/IconCircleList"/>
    <dgm:cxn modelId="{B0C2CCB8-E663-40D6-863D-265C434F503C}" type="presParOf" srcId="{92CAB1B0-3CD0-4357-8A28-A6F2A345B287}" destId="{4DD4D4B0-6E38-4AD5-BB81-A2C18B0B54E3}" srcOrd="4" destOrd="0" presId="urn:microsoft.com/office/officeart/2018/2/layout/IconCircleList"/>
    <dgm:cxn modelId="{D9AC17B6-F841-48B5-9083-55E0A0DDAC34}" type="presParOf" srcId="{4DD4D4B0-6E38-4AD5-BB81-A2C18B0B54E3}" destId="{0105265C-43C9-424F-BA5B-0640B87AE61C}" srcOrd="0" destOrd="0" presId="urn:microsoft.com/office/officeart/2018/2/layout/IconCircleList"/>
    <dgm:cxn modelId="{0BAC897F-2506-4032-8229-7869B28D72BF}" type="presParOf" srcId="{4DD4D4B0-6E38-4AD5-BB81-A2C18B0B54E3}" destId="{6F0E4A60-CB97-4885-BB44-A5A1CDED0460}" srcOrd="1" destOrd="0" presId="urn:microsoft.com/office/officeart/2018/2/layout/IconCircleList"/>
    <dgm:cxn modelId="{4BEEF99B-3BE2-4B5D-8E30-85561E2AD004}" type="presParOf" srcId="{4DD4D4B0-6E38-4AD5-BB81-A2C18B0B54E3}" destId="{65BDA132-6E37-499E-BCD7-41429D328A5E}" srcOrd="2" destOrd="0" presId="urn:microsoft.com/office/officeart/2018/2/layout/IconCircleList"/>
    <dgm:cxn modelId="{CE1CC36D-0658-41D7-B516-DAAFB4A333F4}" type="presParOf" srcId="{4DD4D4B0-6E38-4AD5-BB81-A2C18B0B54E3}" destId="{8185EC2D-3DA7-4832-892B-710B9CBEA73B}" srcOrd="3" destOrd="0" presId="urn:microsoft.com/office/officeart/2018/2/layout/IconCircleList"/>
    <dgm:cxn modelId="{56F5CC02-0C5D-493E-8F70-89EAF6F75019}" type="presParOf" srcId="{92CAB1B0-3CD0-4357-8A28-A6F2A345B287}" destId="{F658B1B6-2F46-405D-949D-580A6AEA49AB}" srcOrd="5" destOrd="0" presId="urn:microsoft.com/office/officeart/2018/2/layout/IconCircleList"/>
    <dgm:cxn modelId="{FFE764CE-74C8-49E8-9257-E6D36FE5857B}" type="presParOf" srcId="{92CAB1B0-3CD0-4357-8A28-A6F2A345B287}" destId="{AEC53DFE-FC3A-49C4-817B-F12F889165DC}" srcOrd="6" destOrd="0" presId="urn:microsoft.com/office/officeart/2018/2/layout/IconCircleList"/>
    <dgm:cxn modelId="{39868016-52C6-4D8E-8A45-6D38A1ADDE98}" type="presParOf" srcId="{AEC53DFE-FC3A-49C4-817B-F12F889165DC}" destId="{E922ACBD-D469-4533-9E56-37EB5E4216F4}" srcOrd="0" destOrd="0" presId="urn:microsoft.com/office/officeart/2018/2/layout/IconCircleList"/>
    <dgm:cxn modelId="{8A315E8E-313A-4950-B48C-8CFEAF0B53CD}" type="presParOf" srcId="{AEC53DFE-FC3A-49C4-817B-F12F889165DC}" destId="{6889ECCB-7532-4272-9E19-7CF330AA4612}" srcOrd="1" destOrd="0" presId="urn:microsoft.com/office/officeart/2018/2/layout/IconCircleList"/>
    <dgm:cxn modelId="{131D4C6C-EED5-481E-A50B-EB12707252A9}" type="presParOf" srcId="{AEC53DFE-FC3A-49C4-817B-F12F889165DC}" destId="{6A3E4F5A-DFB7-4945-BFEC-A61158F2C789}" srcOrd="2" destOrd="0" presId="urn:microsoft.com/office/officeart/2018/2/layout/IconCircleList"/>
    <dgm:cxn modelId="{9EBD0CB4-D34E-46B9-BA0E-BDE361B9D860}" type="presParOf" srcId="{AEC53DFE-FC3A-49C4-817B-F12F889165DC}" destId="{F73DD3B0-47E2-4C99-A91C-4C213019B2F4}" srcOrd="3" destOrd="0" presId="urn:microsoft.com/office/officeart/2018/2/layout/IconCircleList"/>
    <dgm:cxn modelId="{1F092019-F2DB-4D91-B31F-785262F608C2}" type="presParOf" srcId="{92CAB1B0-3CD0-4357-8A28-A6F2A345B287}" destId="{2D23A808-742B-4374-9739-B0452871A0DF}" srcOrd="7" destOrd="0" presId="urn:microsoft.com/office/officeart/2018/2/layout/IconCircleList"/>
    <dgm:cxn modelId="{FB02CC43-BA9A-466E-A23E-DA158D69F2BB}" type="presParOf" srcId="{92CAB1B0-3CD0-4357-8A28-A6F2A345B287}" destId="{92B7285D-32B4-4736-8136-62EA662E0ADD}" srcOrd="8" destOrd="0" presId="urn:microsoft.com/office/officeart/2018/2/layout/IconCircleList"/>
    <dgm:cxn modelId="{FF54CFE6-BE13-451D-9C45-C365534EE1C7}" type="presParOf" srcId="{92B7285D-32B4-4736-8136-62EA662E0ADD}" destId="{AD596D86-905E-425D-BA4B-67E7BE32B8BA}" srcOrd="0" destOrd="0" presId="urn:microsoft.com/office/officeart/2018/2/layout/IconCircleList"/>
    <dgm:cxn modelId="{9C306480-B270-4E7A-A314-AE66B4887F8F}" type="presParOf" srcId="{92B7285D-32B4-4736-8136-62EA662E0ADD}" destId="{B1E8B542-9E05-4A71-9326-780BC1F40EBD}" srcOrd="1" destOrd="0" presId="urn:microsoft.com/office/officeart/2018/2/layout/IconCircleList"/>
    <dgm:cxn modelId="{F4880ED7-2C2C-4BF4-B732-6C010B0D7130}" type="presParOf" srcId="{92B7285D-32B4-4736-8136-62EA662E0ADD}" destId="{D1593898-FBEB-44DC-B708-4E9D15DA9F2F}" srcOrd="2" destOrd="0" presId="urn:microsoft.com/office/officeart/2018/2/layout/IconCircleList"/>
    <dgm:cxn modelId="{A6AAB2F4-EF13-439C-BE30-6455F0DB4FA7}" type="presParOf" srcId="{92B7285D-32B4-4736-8136-62EA662E0ADD}" destId="{694A6420-CD61-49D6-A3EB-F7263CFFD545}" srcOrd="3" destOrd="0" presId="urn:microsoft.com/office/officeart/2018/2/layout/IconCircleList"/>
    <dgm:cxn modelId="{2B5B09BB-42C1-4DAA-A6CB-F23D4D5C453F}" type="presParOf" srcId="{92CAB1B0-3CD0-4357-8A28-A6F2A345B287}" destId="{B5EAA349-8056-4DE6-AB3E-840BAAB9E492}" srcOrd="9" destOrd="0" presId="urn:microsoft.com/office/officeart/2018/2/layout/IconCircleList"/>
    <dgm:cxn modelId="{F84B2B57-0B29-48D8-8EAD-32F3D7B6C372}" type="presParOf" srcId="{92CAB1B0-3CD0-4357-8A28-A6F2A345B287}" destId="{408118AB-E81A-4B41-BFD8-F4E42586F522}" srcOrd="10" destOrd="0" presId="urn:microsoft.com/office/officeart/2018/2/layout/IconCircleList"/>
    <dgm:cxn modelId="{9F75823D-1BE7-4F1F-9104-072F5D169168}" type="presParOf" srcId="{408118AB-E81A-4B41-BFD8-F4E42586F522}" destId="{16F066E4-8D3A-4BFA-8CF0-176A0AD78C75}" srcOrd="0" destOrd="0" presId="urn:microsoft.com/office/officeart/2018/2/layout/IconCircleList"/>
    <dgm:cxn modelId="{33A0CB3B-5752-4E37-AF8D-775BAB1C9DF8}" type="presParOf" srcId="{408118AB-E81A-4B41-BFD8-F4E42586F522}" destId="{DC14A612-371C-41CE-ACF3-EEA4BE29E51D}" srcOrd="1" destOrd="0" presId="urn:microsoft.com/office/officeart/2018/2/layout/IconCircleList"/>
    <dgm:cxn modelId="{34CB438C-1E1F-4BC4-B6B1-6E071AAE6524}" type="presParOf" srcId="{408118AB-E81A-4B41-BFD8-F4E42586F522}" destId="{84E11E5B-D7C7-4B20-8309-0440F81EEC73}" srcOrd="2" destOrd="0" presId="urn:microsoft.com/office/officeart/2018/2/layout/IconCircleList"/>
    <dgm:cxn modelId="{C92C071C-97B8-4D30-A886-BE2F70215AB1}" type="presParOf" srcId="{408118AB-E81A-4B41-BFD8-F4E42586F522}" destId="{049E19DD-6E9C-43F0-B108-187D8638A7E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F09818C-B100-475D-9B72-7DB40642DBF1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2183783-2A32-47A8-8306-067843E1DC2B}">
      <dgm:prSet/>
      <dgm:spPr/>
      <dgm:t>
        <a:bodyPr/>
        <a:lstStyle/>
        <a:p>
          <a:r>
            <a:rPr lang="fr-FR" dirty="0"/>
            <a:t>Croissance forte des inscriptions sur ce début d’année, avec 556 licenciés à date vs 494 à la même date</a:t>
          </a:r>
          <a:endParaRPr lang="en-US" dirty="0"/>
        </a:p>
      </dgm:t>
    </dgm:pt>
    <dgm:pt modelId="{D7ABE4AF-FFE6-4B7A-84E7-060C572C4468}" type="parTrans" cxnId="{6FE23D34-86D4-4646-896B-D05451D46639}">
      <dgm:prSet/>
      <dgm:spPr/>
      <dgm:t>
        <a:bodyPr/>
        <a:lstStyle/>
        <a:p>
          <a:endParaRPr lang="en-US"/>
        </a:p>
      </dgm:t>
    </dgm:pt>
    <dgm:pt modelId="{CB5204D9-81EE-4887-AC57-AFA1E3B182AE}" type="sibTrans" cxnId="{6FE23D34-86D4-4646-896B-D05451D46639}">
      <dgm:prSet/>
      <dgm:spPr/>
      <dgm:t>
        <a:bodyPr/>
        <a:lstStyle/>
        <a:p>
          <a:endParaRPr lang="en-US"/>
        </a:p>
      </dgm:t>
    </dgm:pt>
    <dgm:pt modelId="{1DE0A3F7-F5D8-4F1F-89B6-6D372FF30E59}">
      <dgm:prSet/>
      <dgm:spPr/>
      <dgm:t>
        <a:bodyPr/>
        <a:lstStyle/>
        <a:p>
          <a:r>
            <a:rPr lang="fr-FR" dirty="0"/>
            <a:t>Si nous pondérons ces chiffres, et sans nouveau confinement, nous pourrions nous rapprocher des 600 adhérents </a:t>
          </a:r>
          <a:endParaRPr lang="en-US" dirty="0"/>
        </a:p>
      </dgm:t>
    </dgm:pt>
    <dgm:pt modelId="{8EE9D9C9-1C0F-4EFC-941F-A6109E2AC0DD}" type="parTrans" cxnId="{F7A10CEA-FED1-490B-B111-97BC53061F7B}">
      <dgm:prSet/>
      <dgm:spPr/>
      <dgm:t>
        <a:bodyPr/>
        <a:lstStyle/>
        <a:p>
          <a:endParaRPr lang="en-US"/>
        </a:p>
      </dgm:t>
    </dgm:pt>
    <dgm:pt modelId="{79E28FDE-E698-40F5-8544-1C42C467082D}" type="sibTrans" cxnId="{F7A10CEA-FED1-490B-B111-97BC53061F7B}">
      <dgm:prSet/>
      <dgm:spPr/>
      <dgm:t>
        <a:bodyPr/>
        <a:lstStyle/>
        <a:p>
          <a:endParaRPr lang="en-US"/>
        </a:p>
      </dgm:t>
    </dgm:pt>
    <dgm:pt modelId="{C4A53066-D740-4929-A907-12BB1E7327C9}">
      <dgm:prSet custT="1"/>
      <dgm:spPr/>
      <dgm:t>
        <a:bodyPr/>
        <a:lstStyle/>
        <a:p>
          <a:r>
            <a:rPr lang="fr-FR" sz="4000" dirty="0"/>
            <a:t>Enjeux</a:t>
          </a:r>
          <a:endParaRPr lang="en-US" sz="4000" dirty="0"/>
        </a:p>
      </dgm:t>
    </dgm:pt>
    <dgm:pt modelId="{D3713C00-E6B4-4A73-96CF-B29ED8D9F93F}" type="parTrans" cxnId="{0FFB4085-D547-415D-8619-7475150D47C7}">
      <dgm:prSet/>
      <dgm:spPr/>
      <dgm:t>
        <a:bodyPr/>
        <a:lstStyle/>
        <a:p>
          <a:endParaRPr lang="en-US"/>
        </a:p>
      </dgm:t>
    </dgm:pt>
    <dgm:pt modelId="{77C4D308-3B9E-448B-9244-223AC5B04F67}" type="sibTrans" cxnId="{0FFB4085-D547-415D-8619-7475150D47C7}">
      <dgm:prSet/>
      <dgm:spPr/>
      <dgm:t>
        <a:bodyPr/>
        <a:lstStyle/>
        <a:p>
          <a:endParaRPr lang="en-US"/>
        </a:p>
      </dgm:t>
    </dgm:pt>
    <dgm:pt modelId="{8866676A-D000-4F2C-9F6B-C672B21027C8}">
      <dgm:prSet/>
      <dgm:spPr/>
      <dgm:t>
        <a:bodyPr/>
        <a:lstStyle/>
        <a:p>
          <a:r>
            <a:rPr lang="fr-FR" dirty="0"/>
            <a:t>Investir sur nos infrastructures et intégrer éclairage extérieur pour jouer davantage à l’extérieur</a:t>
          </a:r>
          <a:endParaRPr lang="en-US" dirty="0"/>
        </a:p>
      </dgm:t>
    </dgm:pt>
    <dgm:pt modelId="{E4E485B7-314A-4647-A435-2B8065E0D28B}" type="parTrans" cxnId="{82CFC473-A5B2-4D05-9F77-CEDEB24A244B}">
      <dgm:prSet/>
      <dgm:spPr/>
      <dgm:t>
        <a:bodyPr/>
        <a:lstStyle/>
        <a:p>
          <a:endParaRPr lang="en-US"/>
        </a:p>
      </dgm:t>
    </dgm:pt>
    <dgm:pt modelId="{B2547485-9E9D-4795-8664-43754D5B6036}" type="sibTrans" cxnId="{82CFC473-A5B2-4D05-9F77-CEDEB24A244B}">
      <dgm:prSet/>
      <dgm:spPr/>
      <dgm:t>
        <a:bodyPr/>
        <a:lstStyle/>
        <a:p>
          <a:endParaRPr lang="en-US"/>
        </a:p>
      </dgm:t>
    </dgm:pt>
    <dgm:pt modelId="{AF2545C7-4921-4164-A41A-6177C7E5B8DB}">
      <dgm:prSet/>
      <dgm:spPr/>
      <dgm:t>
        <a:bodyPr/>
        <a:lstStyle/>
        <a:p>
          <a:r>
            <a:rPr lang="en-US" dirty="0" err="1"/>
            <a:t>Professionnaliser</a:t>
          </a:r>
          <a:r>
            <a:rPr lang="en-US" dirty="0"/>
            <a:t> </a:t>
          </a:r>
          <a:r>
            <a:rPr lang="en-US" dirty="0" err="1"/>
            <a:t>l’organisation</a:t>
          </a:r>
          <a:r>
            <a:rPr lang="en-US" dirty="0"/>
            <a:t> du club : </a:t>
          </a:r>
          <a:r>
            <a:rPr lang="en-US" dirty="0" err="1"/>
            <a:t>accueil</a:t>
          </a:r>
          <a:r>
            <a:rPr lang="en-US" dirty="0"/>
            <a:t> / </a:t>
          </a:r>
          <a:r>
            <a:rPr lang="en-US" dirty="0" err="1"/>
            <a:t>création</a:t>
          </a:r>
          <a:r>
            <a:rPr lang="en-US" dirty="0"/>
            <a:t> de </a:t>
          </a:r>
          <a:r>
            <a:rPr lang="en-US" dirty="0" err="1"/>
            <a:t>postes</a:t>
          </a:r>
          <a:r>
            <a:rPr lang="en-US" dirty="0"/>
            <a:t> </a:t>
          </a:r>
        </a:p>
      </dgm:t>
    </dgm:pt>
    <dgm:pt modelId="{3A6D8EB4-D12A-4506-A1DE-6A0F1A9954DF}" type="parTrans" cxnId="{A5556342-4669-4240-AECA-75872066C9C6}">
      <dgm:prSet/>
      <dgm:spPr/>
      <dgm:t>
        <a:bodyPr/>
        <a:lstStyle/>
        <a:p>
          <a:endParaRPr lang="en-US"/>
        </a:p>
      </dgm:t>
    </dgm:pt>
    <dgm:pt modelId="{3544081E-2110-40DF-B79B-AB786CFFF27E}" type="sibTrans" cxnId="{A5556342-4669-4240-AECA-75872066C9C6}">
      <dgm:prSet/>
      <dgm:spPr/>
      <dgm:t>
        <a:bodyPr/>
        <a:lstStyle/>
        <a:p>
          <a:endParaRPr lang="en-US"/>
        </a:p>
      </dgm:t>
    </dgm:pt>
    <dgm:pt modelId="{06B588A1-2152-42A7-B317-AD042D803492}">
      <dgm:prSet/>
      <dgm:spPr/>
      <dgm:t>
        <a:bodyPr/>
        <a:lstStyle/>
        <a:p>
          <a:r>
            <a:rPr lang="fr-FR" dirty="0"/>
            <a:t>Indisponibilité potentielle des courts l’hiver : faire en sorte que les courts extérieurs soient jouables en cette période</a:t>
          </a:r>
        </a:p>
      </dgm:t>
    </dgm:pt>
    <dgm:pt modelId="{E6FE0D26-87E9-4CBF-9462-0D1795F09233}" type="parTrans" cxnId="{AA4533E3-7E67-4822-B549-9649AA59CCC5}">
      <dgm:prSet/>
      <dgm:spPr/>
      <dgm:t>
        <a:bodyPr/>
        <a:lstStyle/>
        <a:p>
          <a:endParaRPr lang="fr-FR"/>
        </a:p>
      </dgm:t>
    </dgm:pt>
    <dgm:pt modelId="{022BBFFB-4BD2-49D4-B9BD-5A786F6F2A69}" type="sibTrans" cxnId="{AA4533E3-7E67-4822-B549-9649AA59CCC5}">
      <dgm:prSet/>
      <dgm:spPr/>
      <dgm:t>
        <a:bodyPr/>
        <a:lstStyle/>
        <a:p>
          <a:endParaRPr lang="fr-FR"/>
        </a:p>
      </dgm:t>
    </dgm:pt>
    <dgm:pt modelId="{33C10C8D-E5D7-4A1B-90B7-00E8F18AC001}" type="pres">
      <dgm:prSet presAssocID="{8F09818C-B100-475D-9B72-7DB40642DBF1}" presName="Name0" presStyleCnt="0">
        <dgm:presLayoutVars>
          <dgm:dir/>
          <dgm:animLvl val="lvl"/>
          <dgm:resizeHandles val="exact"/>
        </dgm:presLayoutVars>
      </dgm:prSet>
      <dgm:spPr/>
    </dgm:pt>
    <dgm:pt modelId="{17EBD343-9256-48D3-B8FC-E9E722CD985A}" type="pres">
      <dgm:prSet presAssocID="{C4A53066-D740-4929-A907-12BB1E7327C9}" presName="boxAndChildren" presStyleCnt="0"/>
      <dgm:spPr/>
    </dgm:pt>
    <dgm:pt modelId="{6CEF533C-446B-4028-8FFC-055BB752366C}" type="pres">
      <dgm:prSet presAssocID="{C4A53066-D740-4929-A907-12BB1E7327C9}" presName="parentTextBox" presStyleLbl="node1" presStyleIdx="0" presStyleCnt="2"/>
      <dgm:spPr/>
    </dgm:pt>
    <dgm:pt modelId="{59ACA12C-7FC3-40AD-819A-D984A8DB9017}" type="pres">
      <dgm:prSet presAssocID="{C4A53066-D740-4929-A907-12BB1E7327C9}" presName="entireBox" presStyleLbl="node1" presStyleIdx="0" presStyleCnt="2"/>
      <dgm:spPr/>
    </dgm:pt>
    <dgm:pt modelId="{B5710727-B4E4-4962-B2C0-EF230751CC79}" type="pres">
      <dgm:prSet presAssocID="{C4A53066-D740-4929-A907-12BB1E7327C9}" presName="descendantBox" presStyleCnt="0"/>
      <dgm:spPr/>
    </dgm:pt>
    <dgm:pt modelId="{EFC3D772-E7F2-4994-A38A-7B068F14A86B}" type="pres">
      <dgm:prSet presAssocID="{8866676A-D000-4F2C-9F6B-C672B21027C8}" presName="childTextBox" presStyleLbl="fgAccFollowNode1" presStyleIdx="0" presStyleCnt="4" custScaleX="77603">
        <dgm:presLayoutVars>
          <dgm:bulletEnabled val="1"/>
        </dgm:presLayoutVars>
      </dgm:prSet>
      <dgm:spPr/>
    </dgm:pt>
    <dgm:pt modelId="{B15371D4-BCA2-4BC4-B426-9B68F3ADBDAD}" type="pres">
      <dgm:prSet presAssocID="{06B588A1-2152-42A7-B317-AD042D803492}" presName="childTextBox" presStyleLbl="fgAccFollowNode1" presStyleIdx="1" presStyleCnt="4" custScaleX="76966">
        <dgm:presLayoutVars>
          <dgm:bulletEnabled val="1"/>
        </dgm:presLayoutVars>
      </dgm:prSet>
      <dgm:spPr/>
    </dgm:pt>
    <dgm:pt modelId="{C77569BF-52D8-45F9-B4B5-73BB84571589}" type="pres">
      <dgm:prSet presAssocID="{AF2545C7-4921-4164-A41A-6177C7E5B8DB}" presName="childTextBox" presStyleLbl="fgAccFollowNode1" presStyleIdx="2" presStyleCnt="4" custScaleX="72903">
        <dgm:presLayoutVars>
          <dgm:bulletEnabled val="1"/>
        </dgm:presLayoutVars>
      </dgm:prSet>
      <dgm:spPr/>
    </dgm:pt>
    <dgm:pt modelId="{B9E3C98C-710D-457A-B94B-AE08AFD66765}" type="pres">
      <dgm:prSet presAssocID="{CB5204D9-81EE-4887-AC57-AFA1E3B182AE}" presName="sp" presStyleCnt="0"/>
      <dgm:spPr/>
    </dgm:pt>
    <dgm:pt modelId="{33051CD9-7710-4A43-B0EF-7FF3412E22B1}" type="pres">
      <dgm:prSet presAssocID="{A2183783-2A32-47A8-8306-067843E1DC2B}" presName="arrowAndChildren" presStyleCnt="0"/>
      <dgm:spPr/>
    </dgm:pt>
    <dgm:pt modelId="{EB48198E-0627-4555-BB6B-6292FB50D896}" type="pres">
      <dgm:prSet presAssocID="{A2183783-2A32-47A8-8306-067843E1DC2B}" presName="parentTextArrow" presStyleLbl="node1" presStyleIdx="0" presStyleCnt="2"/>
      <dgm:spPr/>
    </dgm:pt>
    <dgm:pt modelId="{D2B1E020-2C83-44EA-8D5E-EAED41E20C87}" type="pres">
      <dgm:prSet presAssocID="{A2183783-2A32-47A8-8306-067843E1DC2B}" presName="arrow" presStyleLbl="node1" presStyleIdx="1" presStyleCnt="2"/>
      <dgm:spPr/>
    </dgm:pt>
    <dgm:pt modelId="{FC1546AE-14E5-4A77-8AF3-E1132FEBD4CA}" type="pres">
      <dgm:prSet presAssocID="{A2183783-2A32-47A8-8306-067843E1DC2B}" presName="descendantArrow" presStyleCnt="0"/>
      <dgm:spPr/>
    </dgm:pt>
    <dgm:pt modelId="{0B497F4F-3BAB-4B8D-9029-2FD514C49495}" type="pres">
      <dgm:prSet presAssocID="{1DE0A3F7-F5D8-4F1F-89B6-6D372FF30E59}" presName="childTextArrow" presStyleLbl="fgAccFollowNode1" presStyleIdx="3" presStyleCnt="4" custLinFactNeighborX="-628" custLinFactNeighborY="7544">
        <dgm:presLayoutVars>
          <dgm:bulletEnabled val="1"/>
        </dgm:presLayoutVars>
      </dgm:prSet>
      <dgm:spPr/>
    </dgm:pt>
  </dgm:ptLst>
  <dgm:cxnLst>
    <dgm:cxn modelId="{4D4A8215-A2E9-4A03-86AF-631BF733BC6C}" type="presOf" srcId="{06B588A1-2152-42A7-B317-AD042D803492}" destId="{B15371D4-BCA2-4BC4-B426-9B68F3ADBDAD}" srcOrd="0" destOrd="0" presId="urn:microsoft.com/office/officeart/2005/8/layout/process4"/>
    <dgm:cxn modelId="{3438291C-7C0B-439A-BD85-C9B432FB54E9}" type="presOf" srcId="{8866676A-D000-4F2C-9F6B-C672B21027C8}" destId="{EFC3D772-E7F2-4994-A38A-7B068F14A86B}" srcOrd="0" destOrd="0" presId="urn:microsoft.com/office/officeart/2005/8/layout/process4"/>
    <dgm:cxn modelId="{4FC98F26-992F-4092-8514-2D63BC8DC9FB}" type="presOf" srcId="{C4A53066-D740-4929-A907-12BB1E7327C9}" destId="{59ACA12C-7FC3-40AD-819A-D984A8DB9017}" srcOrd="1" destOrd="0" presId="urn:microsoft.com/office/officeart/2005/8/layout/process4"/>
    <dgm:cxn modelId="{2E2E712A-BD8C-44CB-B1A9-BB6991810D4C}" type="presOf" srcId="{C4A53066-D740-4929-A907-12BB1E7327C9}" destId="{6CEF533C-446B-4028-8FFC-055BB752366C}" srcOrd="0" destOrd="0" presId="urn:microsoft.com/office/officeart/2005/8/layout/process4"/>
    <dgm:cxn modelId="{C3E8592F-C543-489D-9B29-146FB28D7FF4}" type="presOf" srcId="{A2183783-2A32-47A8-8306-067843E1DC2B}" destId="{EB48198E-0627-4555-BB6B-6292FB50D896}" srcOrd="0" destOrd="0" presId="urn:microsoft.com/office/officeart/2005/8/layout/process4"/>
    <dgm:cxn modelId="{6FE23D34-86D4-4646-896B-D05451D46639}" srcId="{8F09818C-B100-475D-9B72-7DB40642DBF1}" destId="{A2183783-2A32-47A8-8306-067843E1DC2B}" srcOrd="0" destOrd="0" parTransId="{D7ABE4AF-FFE6-4B7A-84E7-060C572C4468}" sibTransId="{CB5204D9-81EE-4887-AC57-AFA1E3B182AE}"/>
    <dgm:cxn modelId="{A5556342-4669-4240-AECA-75872066C9C6}" srcId="{C4A53066-D740-4929-A907-12BB1E7327C9}" destId="{AF2545C7-4921-4164-A41A-6177C7E5B8DB}" srcOrd="2" destOrd="0" parTransId="{3A6D8EB4-D12A-4506-A1DE-6A0F1A9954DF}" sibTransId="{3544081E-2110-40DF-B79B-AB786CFFF27E}"/>
    <dgm:cxn modelId="{82CFC473-A5B2-4D05-9F77-CEDEB24A244B}" srcId="{C4A53066-D740-4929-A907-12BB1E7327C9}" destId="{8866676A-D000-4F2C-9F6B-C672B21027C8}" srcOrd="0" destOrd="0" parTransId="{E4E485B7-314A-4647-A435-2B8065E0D28B}" sibTransId="{B2547485-9E9D-4795-8664-43754D5B6036}"/>
    <dgm:cxn modelId="{DDC0755A-EEF6-4C1B-AAB1-4974B0EC3B7A}" type="presOf" srcId="{1DE0A3F7-F5D8-4F1F-89B6-6D372FF30E59}" destId="{0B497F4F-3BAB-4B8D-9029-2FD514C49495}" srcOrd="0" destOrd="0" presId="urn:microsoft.com/office/officeart/2005/8/layout/process4"/>
    <dgm:cxn modelId="{0FFB4085-D547-415D-8619-7475150D47C7}" srcId="{8F09818C-B100-475D-9B72-7DB40642DBF1}" destId="{C4A53066-D740-4929-A907-12BB1E7327C9}" srcOrd="1" destOrd="0" parTransId="{D3713C00-E6B4-4A73-96CF-B29ED8D9F93F}" sibTransId="{77C4D308-3B9E-448B-9244-223AC5B04F67}"/>
    <dgm:cxn modelId="{AA78C2DC-6A72-4214-ADAA-346437D1CFEE}" type="presOf" srcId="{A2183783-2A32-47A8-8306-067843E1DC2B}" destId="{D2B1E020-2C83-44EA-8D5E-EAED41E20C87}" srcOrd="1" destOrd="0" presId="urn:microsoft.com/office/officeart/2005/8/layout/process4"/>
    <dgm:cxn modelId="{AA4533E3-7E67-4822-B549-9649AA59CCC5}" srcId="{C4A53066-D740-4929-A907-12BB1E7327C9}" destId="{06B588A1-2152-42A7-B317-AD042D803492}" srcOrd="1" destOrd="0" parTransId="{E6FE0D26-87E9-4CBF-9462-0D1795F09233}" sibTransId="{022BBFFB-4BD2-49D4-B9BD-5A786F6F2A69}"/>
    <dgm:cxn modelId="{4FB0F9E9-48D1-4887-B614-0EEBD976C4ED}" type="presOf" srcId="{AF2545C7-4921-4164-A41A-6177C7E5B8DB}" destId="{C77569BF-52D8-45F9-B4B5-73BB84571589}" srcOrd="0" destOrd="0" presId="urn:microsoft.com/office/officeart/2005/8/layout/process4"/>
    <dgm:cxn modelId="{F7A10CEA-FED1-490B-B111-97BC53061F7B}" srcId="{A2183783-2A32-47A8-8306-067843E1DC2B}" destId="{1DE0A3F7-F5D8-4F1F-89B6-6D372FF30E59}" srcOrd="0" destOrd="0" parTransId="{8EE9D9C9-1C0F-4EFC-941F-A6109E2AC0DD}" sibTransId="{79E28FDE-E698-40F5-8544-1C42C467082D}"/>
    <dgm:cxn modelId="{B29944F4-8B52-4558-B338-3A9B4E87735B}" type="presOf" srcId="{8F09818C-B100-475D-9B72-7DB40642DBF1}" destId="{33C10C8D-E5D7-4A1B-90B7-00E8F18AC001}" srcOrd="0" destOrd="0" presId="urn:microsoft.com/office/officeart/2005/8/layout/process4"/>
    <dgm:cxn modelId="{3037B300-0285-4D75-95E6-6DA2EEC53F68}" type="presParOf" srcId="{33C10C8D-E5D7-4A1B-90B7-00E8F18AC001}" destId="{17EBD343-9256-48D3-B8FC-E9E722CD985A}" srcOrd="0" destOrd="0" presId="urn:microsoft.com/office/officeart/2005/8/layout/process4"/>
    <dgm:cxn modelId="{F133CB58-791A-4DF8-BEC3-2A8C6EA54B99}" type="presParOf" srcId="{17EBD343-9256-48D3-B8FC-E9E722CD985A}" destId="{6CEF533C-446B-4028-8FFC-055BB752366C}" srcOrd="0" destOrd="0" presId="urn:microsoft.com/office/officeart/2005/8/layout/process4"/>
    <dgm:cxn modelId="{A0FAE22A-B3E7-4DD7-A723-BD7C8EAB7361}" type="presParOf" srcId="{17EBD343-9256-48D3-B8FC-E9E722CD985A}" destId="{59ACA12C-7FC3-40AD-819A-D984A8DB9017}" srcOrd="1" destOrd="0" presId="urn:microsoft.com/office/officeart/2005/8/layout/process4"/>
    <dgm:cxn modelId="{7BCAB4C6-CE4A-40EE-99E1-A698235D94DA}" type="presParOf" srcId="{17EBD343-9256-48D3-B8FC-E9E722CD985A}" destId="{B5710727-B4E4-4962-B2C0-EF230751CC79}" srcOrd="2" destOrd="0" presId="urn:microsoft.com/office/officeart/2005/8/layout/process4"/>
    <dgm:cxn modelId="{8FA4AA17-586C-4567-AC47-F4C8FC45E30F}" type="presParOf" srcId="{B5710727-B4E4-4962-B2C0-EF230751CC79}" destId="{EFC3D772-E7F2-4994-A38A-7B068F14A86B}" srcOrd="0" destOrd="0" presId="urn:microsoft.com/office/officeart/2005/8/layout/process4"/>
    <dgm:cxn modelId="{C5424C57-A6BB-468A-AAE6-CF2F54040FEA}" type="presParOf" srcId="{B5710727-B4E4-4962-B2C0-EF230751CC79}" destId="{B15371D4-BCA2-4BC4-B426-9B68F3ADBDAD}" srcOrd="1" destOrd="0" presId="urn:microsoft.com/office/officeart/2005/8/layout/process4"/>
    <dgm:cxn modelId="{C7427C8E-BE3F-4503-A920-9972C414CDF0}" type="presParOf" srcId="{B5710727-B4E4-4962-B2C0-EF230751CC79}" destId="{C77569BF-52D8-45F9-B4B5-73BB84571589}" srcOrd="2" destOrd="0" presId="urn:microsoft.com/office/officeart/2005/8/layout/process4"/>
    <dgm:cxn modelId="{E20D1232-6977-4526-89EF-D0940E4C47E5}" type="presParOf" srcId="{33C10C8D-E5D7-4A1B-90B7-00E8F18AC001}" destId="{B9E3C98C-710D-457A-B94B-AE08AFD66765}" srcOrd="1" destOrd="0" presId="urn:microsoft.com/office/officeart/2005/8/layout/process4"/>
    <dgm:cxn modelId="{39E422FC-8375-4264-960B-57073EA1F1F4}" type="presParOf" srcId="{33C10C8D-E5D7-4A1B-90B7-00E8F18AC001}" destId="{33051CD9-7710-4A43-B0EF-7FF3412E22B1}" srcOrd="2" destOrd="0" presId="urn:microsoft.com/office/officeart/2005/8/layout/process4"/>
    <dgm:cxn modelId="{9EF63C21-6075-4B23-985D-0532586AA1C9}" type="presParOf" srcId="{33051CD9-7710-4A43-B0EF-7FF3412E22B1}" destId="{EB48198E-0627-4555-BB6B-6292FB50D896}" srcOrd="0" destOrd="0" presId="urn:microsoft.com/office/officeart/2005/8/layout/process4"/>
    <dgm:cxn modelId="{7690AF20-B373-4AF8-9993-0FC2E2838877}" type="presParOf" srcId="{33051CD9-7710-4A43-B0EF-7FF3412E22B1}" destId="{D2B1E020-2C83-44EA-8D5E-EAED41E20C87}" srcOrd="1" destOrd="0" presId="urn:microsoft.com/office/officeart/2005/8/layout/process4"/>
    <dgm:cxn modelId="{B919647C-F9B3-4921-BB64-43ADD6B27B3B}" type="presParOf" srcId="{33051CD9-7710-4A43-B0EF-7FF3412E22B1}" destId="{FC1546AE-14E5-4A77-8AF3-E1132FEBD4CA}" srcOrd="2" destOrd="0" presId="urn:microsoft.com/office/officeart/2005/8/layout/process4"/>
    <dgm:cxn modelId="{FF27C79D-F01F-4652-8DDE-2DF9B258B95A}" type="presParOf" srcId="{FC1546AE-14E5-4A77-8AF3-E1132FEBD4CA}" destId="{0B497F4F-3BAB-4B8D-9029-2FD514C494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333B3C-466F-43EF-BEFD-DC94468B7686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8331BB-1A59-4168-A9EF-0071DB6EAE7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2  Mois de Confinement               et 6 mois de couvre-feu</a:t>
          </a:r>
        </a:p>
      </dgm:t>
    </dgm:pt>
    <dgm:pt modelId="{51E8E4F7-FE91-42D1-956F-DA3EC3763AC6}" type="parTrans" cxnId="{0445D61B-D2AE-4251-9B77-D8F094DCA352}">
      <dgm:prSet/>
      <dgm:spPr/>
      <dgm:t>
        <a:bodyPr/>
        <a:lstStyle/>
        <a:p>
          <a:endParaRPr lang="en-US"/>
        </a:p>
      </dgm:t>
    </dgm:pt>
    <dgm:pt modelId="{5F82BC73-6F52-4E9E-9E85-AB9221C6AD54}" type="sibTrans" cxnId="{0445D61B-D2AE-4251-9B77-D8F094DCA352}">
      <dgm:prSet/>
      <dgm:spPr/>
      <dgm:t>
        <a:bodyPr/>
        <a:lstStyle/>
        <a:p>
          <a:endParaRPr lang="en-US"/>
        </a:p>
      </dgm:t>
    </dgm:pt>
    <dgm:pt modelId="{428C5751-D5F4-4F98-BE44-CB0A7012CFE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dirty="0"/>
            <a:t>Réorganisation des cours jusqu’à 18h les mercredis et samedis                 +</a:t>
          </a:r>
        </a:p>
        <a:p>
          <a:pPr>
            <a:lnSpc>
              <a:spcPct val="100000"/>
            </a:lnSpc>
            <a:defRPr cap="all"/>
          </a:pPr>
          <a:r>
            <a:rPr lang="fr-FR" dirty="0"/>
            <a:t>annulation des cours en semaine</a:t>
          </a:r>
          <a:endParaRPr lang="en-US" dirty="0"/>
        </a:p>
      </dgm:t>
    </dgm:pt>
    <dgm:pt modelId="{437DDCB0-B981-46BF-84B4-902216680190}" type="parTrans" cxnId="{1E90F667-0EA1-40FB-B647-8EF0C1792AB6}">
      <dgm:prSet/>
      <dgm:spPr/>
      <dgm:t>
        <a:bodyPr/>
        <a:lstStyle/>
        <a:p>
          <a:endParaRPr lang="en-US"/>
        </a:p>
      </dgm:t>
    </dgm:pt>
    <dgm:pt modelId="{8762751D-B6A8-4B78-B6BA-22A6BEC297E8}" type="sibTrans" cxnId="{1E90F667-0EA1-40FB-B647-8EF0C1792AB6}">
      <dgm:prSet/>
      <dgm:spPr/>
      <dgm:t>
        <a:bodyPr/>
        <a:lstStyle/>
        <a:p>
          <a:endParaRPr lang="en-US"/>
        </a:p>
      </dgm:t>
    </dgm:pt>
    <dgm:pt modelId="{79A2D53E-41DB-4134-A0A8-A06B220E8D9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dirty="0"/>
            <a:t>Reprise des cours collectifs début mai et rattrapage des  séances sur juin – JUILLET ET SEPT</a:t>
          </a:r>
        </a:p>
        <a:p>
          <a:pPr>
            <a:lnSpc>
              <a:spcPct val="100000"/>
            </a:lnSpc>
            <a:defRPr cap="all"/>
          </a:pPr>
          <a:r>
            <a:rPr lang="fr-FR" dirty="0"/>
            <a:t>+</a:t>
          </a:r>
        </a:p>
        <a:p>
          <a:pPr>
            <a:lnSpc>
              <a:spcPct val="100000"/>
            </a:lnSpc>
            <a:defRPr cap="all"/>
          </a:pPr>
          <a:r>
            <a:rPr lang="fr-FR" dirty="0" err="1"/>
            <a:t>Pre-inscriptions</a:t>
          </a:r>
          <a:r>
            <a:rPr lang="fr-FR" dirty="0"/>
            <a:t> juin</a:t>
          </a:r>
          <a:endParaRPr lang="en-US" dirty="0"/>
        </a:p>
      </dgm:t>
    </dgm:pt>
    <dgm:pt modelId="{BF75A014-AE8B-4606-9C5E-3DB13CD922DE}" type="parTrans" cxnId="{96E2011E-FC1A-4640-BBB7-0BD3B6B64AED}">
      <dgm:prSet/>
      <dgm:spPr/>
      <dgm:t>
        <a:bodyPr/>
        <a:lstStyle/>
        <a:p>
          <a:endParaRPr lang="en-US"/>
        </a:p>
      </dgm:t>
    </dgm:pt>
    <dgm:pt modelId="{576C10A4-B2E8-4BE9-9FC9-CE78DF283BD4}" type="sibTrans" cxnId="{96E2011E-FC1A-4640-BBB7-0BD3B6B64AED}">
      <dgm:prSet/>
      <dgm:spPr/>
      <dgm:t>
        <a:bodyPr/>
        <a:lstStyle/>
        <a:p>
          <a:endParaRPr lang="en-US"/>
        </a:p>
      </dgm:t>
    </dgm:pt>
    <dgm:pt modelId="{ED56393F-F6CA-49E9-935A-99F966D4D34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dirty="0"/>
            <a:t>Rattrapage des séances SUR mai- juin - juillet et septembre  </a:t>
          </a:r>
        </a:p>
      </dgm:t>
    </dgm:pt>
    <dgm:pt modelId="{925ECBC3-77A1-4D34-9589-0E4CE672B87B}" type="parTrans" cxnId="{3040D6AA-B4CE-4DEA-B8DF-6514168C19C3}">
      <dgm:prSet/>
      <dgm:spPr/>
      <dgm:t>
        <a:bodyPr/>
        <a:lstStyle/>
        <a:p>
          <a:endParaRPr lang="en-US"/>
        </a:p>
      </dgm:t>
    </dgm:pt>
    <dgm:pt modelId="{6F9296C0-E5DB-4121-B9ED-F0C9AA149BCF}" type="sibTrans" cxnId="{3040D6AA-B4CE-4DEA-B8DF-6514168C19C3}">
      <dgm:prSet/>
      <dgm:spPr/>
      <dgm:t>
        <a:bodyPr/>
        <a:lstStyle/>
        <a:p>
          <a:endParaRPr lang="en-US"/>
        </a:p>
      </dgm:t>
    </dgm:pt>
    <dgm:pt modelId="{A5501411-1E78-4D0D-B6FB-6BAFE3B2F81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endParaRPr lang="en-US"/>
        </a:p>
      </dgm:t>
    </dgm:pt>
    <dgm:pt modelId="{6E214481-ADF6-42E9-9CFC-FEC02E55F7B7}" type="parTrans" cxnId="{B7F99630-2716-40AF-91AD-125E1014926C}">
      <dgm:prSet/>
      <dgm:spPr/>
      <dgm:t>
        <a:bodyPr/>
        <a:lstStyle/>
        <a:p>
          <a:endParaRPr lang="en-US"/>
        </a:p>
      </dgm:t>
    </dgm:pt>
    <dgm:pt modelId="{617AC0FD-76F7-41DD-8DB1-E423DD8E4D39}" type="sibTrans" cxnId="{B7F99630-2716-40AF-91AD-125E1014926C}">
      <dgm:prSet/>
      <dgm:spPr/>
      <dgm:t>
        <a:bodyPr/>
        <a:lstStyle/>
        <a:p>
          <a:endParaRPr lang="en-US"/>
        </a:p>
      </dgm:t>
    </dgm:pt>
    <dgm:pt modelId="{99331981-EEB7-4702-B2B4-C2609D88FA5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dirty="0"/>
            <a:t>DE NOMBREUSES ANIMATIONS A </a:t>
          </a:r>
          <a:r>
            <a:rPr lang="fr-FR" dirty="0" err="1"/>
            <a:t>SUCCeS</a:t>
          </a:r>
          <a:r>
            <a:rPr lang="fr-FR" dirty="0"/>
            <a:t>, AVEC NOTAMMENT LA FETE DE L’ECOLE DE TENNIS ET DU CLUB</a:t>
          </a:r>
          <a:endParaRPr lang="en-US" dirty="0"/>
        </a:p>
      </dgm:t>
    </dgm:pt>
    <dgm:pt modelId="{9F04BE1F-9E40-4F52-9C41-0582EB2CEB07}" type="parTrans" cxnId="{1F0154A7-683C-44EC-92CA-CA7CEDFCD119}">
      <dgm:prSet/>
      <dgm:spPr/>
      <dgm:t>
        <a:bodyPr/>
        <a:lstStyle/>
        <a:p>
          <a:endParaRPr lang="en-US"/>
        </a:p>
      </dgm:t>
    </dgm:pt>
    <dgm:pt modelId="{24E6B9FE-1FE7-451C-B424-6F2A136EC0D4}" type="sibTrans" cxnId="{1F0154A7-683C-44EC-92CA-CA7CEDFCD119}">
      <dgm:prSet/>
      <dgm:spPr/>
      <dgm:t>
        <a:bodyPr/>
        <a:lstStyle/>
        <a:p>
          <a:endParaRPr lang="en-US"/>
        </a:p>
      </dgm:t>
    </dgm:pt>
    <dgm:pt modelId="{1C27BA1D-CCA2-43B0-A73E-FBFD1CF2FE9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dirty="0"/>
            <a:t>Rattrapage des séances SUR mai- juin - juillet et septembre  </a:t>
          </a:r>
        </a:p>
      </dgm:t>
    </dgm:pt>
    <dgm:pt modelId="{A53D4491-270B-46D6-8374-E74FB4F4A4C9}" type="parTrans" cxnId="{FBDD60E3-7607-4719-88A4-52211F275480}">
      <dgm:prSet/>
      <dgm:spPr/>
      <dgm:t>
        <a:bodyPr/>
        <a:lstStyle/>
        <a:p>
          <a:endParaRPr lang="fr-FR"/>
        </a:p>
      </dgm:t>
    </dgm:pt>
    <dgm:pt modelId="{16913085-EA9D-43F7-8BEA-D57A80536BA8}" type="sibTrans" cxnId="{FBDD60E3-7607-4719-88A4-52211F275480}">
      <dgm:prSet/>
      <dgm:spPr/>
      <dgm:t>
        <a:bodyPr/>
        <a:lstStyle/>
        <a:p>
          <a:endParaRPr lang="fr-FR"/>
        </a:p>
      </dgm:t>
    </dgm:pt>
    <dgm:pt modelId="{54D7EDFD-DE92-4D53-B83D-851AAB1D7347}" type="pres">
      <dgm:prSet presAssocID="{BE333B3C-466F-43EF-BEFD-DC94468B7686}" presName="root" presStyleCnt="0">
        <dgm:presLayoutVars>
          <dgm:dir/>
          <dgm:resizeHandles val="exact"/>
        </dgm:presLayoutVars>
      </dgm:prSet>
      <dgm:spPr/>
    </dgm:pt>
    <dgm:pt modelId="{A076EBE4-1DFB-4E4B-AF93-18DC93150B4B}" type="pres">
      <dgm:prSet presAssocID="{798331BB-1A59-4168-A9EF-0071DB6EAE7F}" presName="compNode" presStyleCnt="0"/>
      <dgm:spPr/>
    </dgm:pt>
    <dgm:pt modelId="{15C2D9B7-FE04-412B-BC63-2841181668FF}" type="pres">
      <dgm:prSet presAssocID="{798331BB-1A59-4168-A9EF-0071DB6EAE7F}" presName="iconBgRect" presStyleLbl="bgShp" presStyleIdx="0" presStyleCnt="7"/>
      <dgm:spPr/>
    </dgm:pt>
    <dgm:pt modelId="{1BC265AC-451E-4D29-AAB2-1A05E638007F}" type="pres">
      <dgm:prSet presAssocID="{798331BB-1A59-4168-A9EF-0071DB6EAE7F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gement avec un remplissage uni"/>
        </a:ext>
      </dgm:extLst>
    </dgm:pt>
    <dgm:pt modelId="{4647A3DE-87DE-473D-84B0-D4D85DE85C44}" type="pres">
      <dgm:prSet presAssocID="{798331BB-1A59-4168-A9EF-0071DB6EAE7F}" presName="spaceRect" presStyleCnt="0"/>
      <dgm:spPr/>
    </dgm:pt>
    <dgm:pt modelId="{358DD391-1C1E-45DF-8116-9A10B977EE02}" type="pres">
      <dgm:prSet presAssocID="{798331BB-1A59-4168-A9EF-0071DB6EAE7F}" presName="textRect" presStyleLbl="revTx" presStyleIdx="0" presStyleCnt="7">
        <dgm:presLayoutVars>
          <dgm:chMax val="1"/>
          <dgm:chPref val="1"/>
        </dgm:presLayoutVars>
      </dgm:prSet>
      <dgm:spPr/>
    </dgm:pt>
    <dgm:pt modelId="{0C572334-80CA-41C1-A031-32E8DF300DD2}" type="pres">
      <dgm:prSet presAssocID="{5F82BC73-6F52-4E9E-9E85-AB9221C6AD54}" presName="sibTrans" presStyleCnt="0"/>
      <dgm:spPr/>
    </dgm:pt>
    <dgm:pt modelId="{01BC7C17-BA73-419A-A53F-6AC9EFFF389B}" type="pres">
      <dgm:prSet presAssocID="{428C5751-D5F4-4F98-BE44-CB0A7012CFE1}" presName="compNode" presStyleCnt="0"/>
      <dgm:spPr/>
    </dgm:pt>
    <dgm:pt modelId="{A275D47A-0EBC-4CB9-AE88-F2EAE31EF30A}" type="pres">
      <dgm:prSet presAssocID="{428C5751-D5F4-4F98-BE44-CB0A7012CFE1}" presName="iconBgRect" presStyleLbl="bgShp" presStyleIdx="1" presStyleCnt="7"/>
      <dgm:spPr/>
    </dgm:pt>
    <dgm:pt modelId="{E354D877-C814-4CC1-BA8D-587F2473E609}" type="pres">
      <dgm:prSet presAssocID="{428C5751-D5F4-4F98-BE44-CB0A7012CFE1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nnis avec un remplissage uni"/>
        </a:ext>
      </dgm:extLst>
    </dgm:pt>
    <dgm:pt modelId="{52ACDFD0-44F1-4E87-9766-D41CFECF9B21}" type="pres">
      <dgm:prSet presAssocID="{428C5751-D5F4-4F98-BE44-CB0A7012CFE1}" presName="spaceRect" presStyleCnt="0"/>
      <dgm:spPr/>
    </dgm:pt>
    <dgm:pt modelId="{4A500576-F61B-420D-8856-E363E1DF9E6A}" type="pres">
      <dgm:prSet presAssocID="{428C5751-D5F4-4F98-BE44-CB0A7012CFE1}" presName="textRect" presStyleLbl="revTx" presStyleIdx="1" presStyleCnt="7">
        <dgm:presLayoutVars>
          <dgm:chMax val="1"/>
          <dgm:chPref val="1"/>
        </dgm:presLayoutVars>
      </dgm:prSet>
      <dgm:spPr/>
    </dgm:pt>
    <dgm:pt modelId="{56A7B4B3-99A0-4D5F-8BC4-B09612528750}" type="pres">
      <dgm:prSet presAssocID="{8762751D-B6A8-4B78-B6BA-22A6BEC297E8}" presName="sibTrans" presStyleCnt="0"/>
      <dgm:spPr/>
    </dgm:pt>
    <dgm:pt modelId="{6B6FD4D6-DD97-4494-B8E7-F5383B25F2A0}" type="pres">
      <dgm:prSet presAssocID="{79A2D53E-41DB-4134-A0A8-A06B220E8D98}" presName="compNode" presStyleCnt="0"/>
      <dgm:spPr/>
    </dgm:pt>
    <dgm:pt modelId="{ABE09411-0F75-4C6B-BC64-6C2FED38BF6B}" type="pres">
      <dgm:prSet presAssocID="{79A2D53E-41DB-4134-A0A8-A06B220E8D98}" presName="iconBgRect" presStyleLbl="bgShp" presStyleIdx="2" presStyleCnt="7"/>
      <dgm:spPr/>
    </dgm:pt>
    <dgm:pt modelId="{11E3E2B6-8C8C-459A-80C7-51B78FB14086}" type="pres">
      <dgm:prSet presAssocID="{79A2D53E-41DB-4134-A0A8-A06B220E8D98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fants avec un remplissage uni"/>
        </a:ext>
      </dgm:extLst>
    </dgm:pt>
    <dgm:pt modelId="{ED3A4F82-95D3-4A2E-A579-B3506DA27AE5}" type="pres">
      <dgm:prSet presAssocID="{79A2D53E-41DB-4134-A0A8-A06B220E8D98}" presName="spaceRect" presStyleCnt="0"/>
      <dgm:spPr/>
    </dgm:pt>
    <dgm:pt modelId="{0577EB7F-0C37-4809-A8E7-ABDAC431DE2C}" type="pres">
      <dgm:prSet presAssocID="{79A2D53E-41DB-4134-A0A8-A06B220E8D98}" presName="textRect" presStyleLbl="revTx" presStyleIdx="2" presStyleCnt="7">
        <dgm:presLayoutVars>
          <dgm:chMax val="1"/>
          <dgm:chPref val="1"/>
        </dgm:presLayoutVars>
      </dgm:prSet>
      <dgm:spPr/>
    </dgm:pt>
    <dgm:pt modelId="{C3126881-3386-4CBC-8F50-321D764A39FE}" type="pres">
      <dgm:prSet presAssocID="{576C10A4-B2E8-4BE9-9FC9-CE78DF283BD4}" presName="sibTrans" presStyleCnt="0"/>
      <dgm:spPr/>
    </dgm:pt>
    <dgm:pt modelId="{481DDB03-523C-4E2F-A4EE-9EE4E805410C}" type="pres">
      <dgm:prSet presAssocID="{ED56393F-F6CA-49E9-935A-99F966D4D34A}" presName="compNode" presStyleCnt="0"/>
      <dgm:spPr/>
    </dgm:pt>
    <dgm:pt modelId="{D4DC3A72-D56D-41CC-A333-36E0AF987E81}" type="pres">
      <dgm:prSet presAssocID="{ED56393F-F6CA-49E9-935A-99F966D4D34A}" presName="iconBgRect" presStyleLbl="bgShp" presStyleIdx="3" presStyleCnt="7"/>
      <dgm:spPr/>
    </dgm:pt>
    <dgm:pt modelId="{4267B17A-488F-4059-912E-AA2741153170}" type="pres">
      <dgm:prSet presAssocID="{ED56393F-F6CA-49E9-935A-99F966D4D34A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ablier 60% avec un remplissage uni"/>
        </a:ext>
      </dgm:extLst>
    </dgm:pt>
    <dgm:pt modelId="{224DADA5-CE16-4D8F-8CC3-6E325D2AAC8C}" type="pres">
      <dgm:prSet presAssocID="{ED56393F-F6CA-49E9-935A-99F966D4D34A}" presName="spaceRect" presStyleCnt="0"/>
      <dgm:spPr/>
    </dgm:pt>
    <dgm:pt modelId="{47F15E10-297B-4AA4-AE5D-9745ECD71D0A}" type="pres">
      <dgm:prSet presAssocID="{ED56393F-F6CA-49E9-935A-99F966D4D34A}" presName="textRect" presStyleLbl="revTx" presStyleIdx="3" presStyleCnt="7">
        <dgm:presLayoutVars>
          <dgm:chMax val="1"/>
          <dgm:chPref val="1"/>
        </dgm:presLayoutVars>
      </dgm:prSet>
      <dgm:spPr/>
    </dgm:pt>
    <dgm:pt modelId="{8A5B92A0-DE84-4227-8F6F-FED57384E29B}" type="pres">
      <dgm:prSet presAssocID="{6F9296C0-E5DB-4121-B9ED-F0C9AA149BCF}" presName="sibTrans" presStyleCnt="0"/>
      <dgm:spPr/>
    </dgm:pt>
    <dgm:pt modelId="{160FDD2F-03F6-487F-AE0D-220DC9AC1767}" type="pres">
      <dgm:prSet presAssocID="{A5501411-1E78-4D0D-B6FB-6BAFE3B2F817}" presName="compNode" presStyleCnt="0"/>
      <dgm:spPr/>
    </dgm:pt>
    <dgm:pt modelId="{EFB608CB-C315-4CBA-B1A1-5D0360CEC7CE}" type="pres">
      <dgm:prSet presAssocID="{A5501411-1E78-4D0D-B6FB-6BAFE3B2F817}" presName="iconBgRect" presStyleLbl="bgShp" presStyleIdx="4" presStyleCnt="7"/>
      <dgm:spPr/>
    </dgm:pt>
    <dgm:pt modelId="{B3735671-1909-4153-849E-BE9D0C577BBB}" type="pres">
      <dgm:prSet presAssocID="{A5501411-1E78-4D0D-B6FB-6BAFE3B2F817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vion avec un remplissage uni"/>
        </a:ext>
      </dgm:extLst>
    </dgm:pt>
    <dgm:pt modelId="{F7EAE39A-6258-4145-B01E-BE1C8D51DBF7}" type="pres">
      <dgm:prSet presAssocID="{A5501411-1E78-4D0D-B6FB-6BAFE3B2F817}" presName="spaceRect" presStyleCnt="0"/>
      <dgm:spPr/>
    </dgm:pt>
    <dgm:pt modelId="{988A1E41-0FA1-4CFD-A0D3-A837F103BE88}" type="pres">
      <dgm:prSet presAssocID="{A5501411-1E78-4D0D-B6FB-6BAFE3B2F817}" presName="textRect" presStyleLbl="revTx" presStyleIdx="4" presStyleCnt="7">
        <dgm:presLayoutVars>
          <dgm:chMax val="1"/>
          <dgm:chPref val="1"/>
        </dgm:presLayoutVars>
      </dgm:prSet>
      <dgm:spPr/>
    </dgm:pt>
    <dgm:pt modelId="{F99DEFF3-775C-4A10-B24D-4734C48CE0AF}" type="pres">
      <dgm:prSet presAssocID="{617AC0FD-76F7-41DD-8DB1-E423DD8E4D39}" presName="sibTrans" presStyleCnt="0"/>
      <dgm:spPr/>
    </dgm:pt>
    <dgm:pt modelId="{5649B51A-CFDC-4966-8B97-8DCE085B28E0}" type="pres">
      <dgm:prSet presAssocID="{99331981-EEB7-4702-B2B4-C2609D88FA55}" presName="compNode" presStyleCnt="0"/>
      <dgm:spPr/>
    </dgm:pt>
    <dgm:pt modelId="{D6A459CE-932B-4A0E-B486-652D6DC219B6}" type="pres">
      <dgm:prSet presAssocID="{99331981-EEB7-4702-B2B4-C2609D88FA55}" presName="iconBgRect" presStyleLbl="bgShp" presStyleIdx="5" presStyleCnt="7"/>
      <dgm:spPr/>
    </dgm:pt>
    <dgm:pt modelId="{080B2062-D296-4816-8E71-8257EED041E4}" type="pres">
      <dgm:prSet presAssocID="{99331981-EEB7-4702-B2B4-C2609D88FA5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derole avec un remplissage uni"/>
        </a:ext>
      </dgm:extLst>
    </dgm:pt>
    <dgm:pt modelId="{90545C94-BCAE-4DEB-B269-44529BA72637}" type="pres">
      <dgm:prSet presAssocID="{99331981-EEB7-4702-B2B4-C2609D88FA55}" presName="spaceRect" presStyleCnt="0"/>
      <dgm:spPr/>
    </dgm:pt>
    <dgm:pt modelId="{6E31D25C-2046-479B-BC70-1A00CF24EA41}" type="pres">
      <dgm:prSet presAssocID="{99331981-EEB7-4702-B2B4-C2609D88FA55}" presName="textRect" presStyleLbl="revTx" presStyleIdx="5" presStyleCnt="7" custScaleX="105617" custScaleY="105507">
        <dgm:presLayoutVars>
          <dgm:chMax val="1"/>
          <dgm:chPref val="1"/>
        </dgm:presLayoutVars>
      </dgm:prSet>
      <dgm:spPr/>
    </dgm:pt>
    <dgm:pt modelId="{ABAA948E-636E-49E4-A224-167CDC21D0F0}" type="pres">
      <dgm:prSet presAssocID="{24E6B9FE-1FE7-451C-B424-6F2A136EC0D4}" presName="sibTrans" presStyleCnt="0"/>
      <dgm:spPr/>
    </dgm:pt>
    <dgm:pt modelId="{3B033770-49C7-48EA-8D2C-37B5D69A38DA}" type="pres">
      <dgm:prSet presAssocID="{1C27BA1D-CCA2-43B0-A73E-FBFD1CF2FE9F}" presName="compNode" presStyleCnt="0"/>
      <dgm:spPr/>
    </dgm:pt>
    <dgm:pt modelId="{635F8C7F-D05F-4400-BF3B-9670AD8E0D81}" type="pres">
      <dgm:prSet presAssocID="{1C27BA1D-CCA2-43B0-A73E-FBFD1CF2FE9F}" presName="iconBgRect" presStyleLbl="bgShp" presStyleIdx="6" presStyleCnt="7" custLinFactX="100000" custLinFactY="-100000" custLinFactNeighborX="183226" custLinFactNeighborY="-183858"/>
      <dgm:spPr/>
    </dgm:pt>
    <dgm:pt modelId="{0C082782-F25C-4AC8-8248-A11CE8B1E033}" type="pres">
      <dgm:prSet presAssocID="{1C27BA1D-CCA2-43B0-A73E-FBFD1CF2FE9F}" presName="iconRect" presStyleLbl="node1" presStyleIdx="6" presStyleCnt="7" custScaleY="103654" custLinFactX="200000" custLinFactY="-200000" custLinFactNeighborX="295536" custLinFactNeighborY="-287881"/>
      <dgm:spPr>
        <a:blipFill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</dgm:pt>
    <dgm:pt modelId="{4FCF7D51-3136-4B34-9DE7-6FAE4B145565}" type="pres">
      <dgm:prSet presAssocID="{1C27BA1D-CCA2-43B0-A73E-FBFD1CF2FE9F}" presName="spaceRect" presStyleCnt="0"/>
      <dgm:spPr/>
    </dgm:pt>
    <dgm:pt modelId="{ED4904CE-5D32-418D-BFFF-8B2AA1284153}" type="pres">
      <dgm:prSet presAssocID="{1C27BA1D-CCA2-43B0-A73E-FBFD1CF2FE9F}" presName="textRect" presStyleLbl="revTx" presStyleIdx="6" presStyleCnt="7" custLinFactX="76770" custLinFactY="-100000" custLinFactNeighborX="100000" custLinFactNeighborY="-164460">
        <dgm:presLayoutVars>
          <dgm:chMax val="1"/>
          <dgm:chPref val="1"/>
        </dgm:presLayoutVars>
      </dgm:prSet>
      <dgm:spPr/>
    </dgm:pt>
  </dgm:ptLst>
  <dgm:cxnLst>
    <dgm:cxn modelId="{A44B8104-A01A-46E0-AD0F-D808C3D986F3}" type="presOf" srcId="{1C27BA1D-CCA2-43B0-A73E-FBFD1CF2FE9F}" destId="{ED4904CE-5D32-418D-BFFF-8B2AA1284153}" srcOrd="0" destOrd="0" presId="urn:microsoft.com/office/officeart/2018/5/layout/IconCircleLabelList"/>
    <dgm:cxn modelId="{0445D61B-D2AE-4251-9B77-D8F094DCA352}" srcId="{BE333B3C-466F-43EF-BEFD-DC94468B7686}" destId="{798331BB-1A59-4168-A9EF-0071DB6EAE7F}" srcOrd="0" destOrd="0" parTransId="{51E8E4F7-FE91-42D1-956F-DA3EC3763AC6}" sibTransId="{5F82BC73-6F52-4E9E-9E85-AB9221C6AD54}"/>
    <dgm:cxn modelId="{96E2011E-FC1A-4640-BBB7-0BD3B6B64AED}" srcId="{BE333B3C-466F-43EF-BEFD-DC94468B7686}" destId="{79A2D53E-41DB-4134-A0A8-A06B220E8D98}" srcOrd="2" destOrd="0" parTransId="{BF75A014-AE8B-4606-9C5E-3DB13CD922DE}" sibTransId="{576C10A4-B2E8-4BE9-9FC9-CE78DF283BD4}"/>
    <dgm:cxn modelId="{B7F99630-2716-40AF-91AD-125E1014926C}" srcId="{BE333B3C-466F-43EF-BEFD-DC94468B7686}" destId="{A5501411-1E78-4D0D-B6FB-6BAFE3B2F817}" srcOrd="4" destOrd="0" parTransId="{6E214481-ADF6-42E9-9CFC-FEC02E55F7B7}" sibTransId="{617AC0FD-76F7-41DD-8DB1-E423DD8E4D39}"/>
    <dgm:cxn modelId="{A981E542-C01F-4B71-A5DE-D7BB21C99631}" type="presOf" srcId="{ED56393F-F6CA-49E9-935A-99F966D4D34A}" destId="{47F15E10-297B-4AA4-AE5D-9745ECD71D0A}" srcOrd="0" destOrd="0" presId="urn:microsoft.com/office/officeart/2018/5/layout/IconCircleLabelList"/>
    <dgm:cxn modelId="{1E90F667-0EA1-40FB-B647-8EF0C1792AB6}" srcId="{BE333B3C-466F-43EF-BEFD-DC94468B7686}" destId="{428C5751-D5F4-4F98-BE44-CB0A7012CFE1}" srcOrd="1" destOrd="0" parTransId="{437DDCB0-B981-46BF-84B4-902216680190}" sibTransId="{8762751D-B6A8-4B78-B6BA-22A6BEC297E8}"/>
    <dgm:cxn modelId="{47E9AF57-D479-47E3-87C0-7CC62C17B0AB}" type="presOf" srcId="{A5501411-1E78-4D0D-B6FB-6BAFE3B2F817}" destId="{988A1E41-0FA1-4CFD-A0D3-A837F103BE88}" srcOrd="0" destOrd="0" presId="urn:microsoft.com/office/officeart/2018/5/layout/IconCircleLabelList"/>
    <dgm:cxn modelId="{E187BB8F-FD1E-4385-A95A-E1FE756B7D04}" type="presOf" srcId="{798331BB-1A59-4168-A9EF-0071DB6EAE7F}" destId="{358DD391-1C1E-45DF-8116-9A10B977EE02}" srcOrd="0" destOrd="0" presId="urn:microsoft.com/office/officeart/2018/5/layout/IconCircleLabelList"/>
    <dgm:cxn modelId="{1F0154A7-683C-44EC-92CA-CA7CEDFCD119}" srcId="{BE333B3C-466F-43EF-BEFD-DC94468B7686}" destId="{99331981-EEB7-4702-B2B4-C2609D88FA55}" srcOrd="5" destOrd="0" parTransId="{9F04BE1F-9E40-4F52-9C41-0582EB2CEB07}" sibTransId="{24E6B9FE-1FE7-451C-B424-6F2A136EC0D4}"/>
    <dgm:cxn modelId="{3040D6AA-B4CE-4DEA-B8DF-6514168C19C3}" srcId="{BE333B3C-466F-43EF-BEFD-DC94468B7686}" destId="{ED56393F-F6CA-49E9-935A-99F966D4D34A}" srcOrd="3" destOrd="0" parTransId="{925ECBC3-77A1-4D34-9589-0E4CE672B87B}" sibTransId="{6F9296C0-E5DB-4121-B9ED-F0C9AA149BCF}"/>
    <dgm:cxn modelId="{7BA0C1CC-1096-4449-8881-B7D73EA5634C}" type="presOf" srcId="{79A2D53E-41DB-4134-A0A8-A06B220E8D98}" destId="{0577EB7F-0C37-4809-A8E7-ABDAC431DE2C}" srcOrd="0" destOrd="0" presId="urn:microsoft.com/office/officeart/2018/5/layout/IconCircleLabelList"/>
    <dgm:cxn modelId="{79F0D4D5-BDAF-4924-80C8-0B583F0C5388}" type="presOf" srcId="{428C5751-D5F4-4F98-BE44-CB0A7012CFE1}" destId="{4A500576-F61B-420D-8856-E363E1DF9E6A}" srcOrd="0" destOrd="0" presId="urn:microsoft.com/office/officeart/2018/5/layout/IconCircleLabelList"/>
    <dgm:cxn modelId="{FBDD60E3-7607-4719-88A4-52211F275480}" srcId="{BE333B3C-466F-43EF-BEFD-DC94468B7686}" destId="{1C27BA1D-CCA2-43B0-A73E-FBFD1CF2FE9F}" srcOrd="6" destOrd="0" parTransId="{A53D4491-270B-46D6-8374-E74FB4F4A4C9}" sibTransId="{16913085-EA9D-43F7-8BEA-D57A80536BA8}"/>
    <dgm:cxn modelId="{EE7D48EC-38F5-40C7-9A23-1AB96F7A58FA}" type="presOf" srcId="{99331981-EEB7-4702-B2B4-C2609D88FA55}" destId="{6E31D25C-2046-479B-BC70-1A00CF24EA41}" srcOrd="0" destOrd="0" presId="urn:microsoft.com/office/officeart/2018/5/layout/IconCircleLabelList"/>
    <dgm:cxn modelId="{BBC4CEF4-2FB1-439F-8D60-80CDAA189B1D}" type="presOf" srcId="{BE333B3C-466F-43EF-BEFD-DC94468B7686}" destId="{54D7EDFD-DE92-4D53-B83D-851AAB1D7347}" srcOrd="0" destOrd="0" presId="urn:microsoft.com/office/officeart/2018/5/layout/IconCircleLabelList"/>
    <dgm:cxn modelId="{0ECA753B-A17C-41DB-B46D-2870449704F4}" type="presParOf" srcId="{54D7EDFD-DE92-4D53-B83D-851AAB1D7347}" destId="{A076EBE4-1DFB-4E4B-AF93-18DC93150B4B}" srcOrd="0" destOrd="0" presId="urn:microsoft.com/office/officeart/2018/5/layout/IconCircleLabelList"/>
    <dgm:cxn modelId="{9032A14E-BA57-424C-969F-E44978DFAAA8}" type="presParOf" srcId="{A076EBE4-1DFB-4E4B-AF93-18DC93150B4B}" destId="{15C2D9B7-FE04-412B-BC63-2841181668FF}" srcOrd="0" destOrd="0" presId="urn:microsoft.com/office/officeart/2018/5/layout/IconCircleLabelList"/>
    <dgm:cxn modelId="{47FCDA22-FC18-4997-9224-51F63895626F}" type="presParOf" srcId="{A076EBE4-1DFB-4E4B-AF93-18DC93150B4B}" destId="{1BC265AC-451E-4D29-AAB2-1A05E638007F}" srcOrd="1" destOrd="0" presId="urn:microsoft.com/office/officeart/2018/5/layout/IconCircleLabelList"/>
    <dgm:cxn modelId="{65DBAC4C-BA21-4D98-AC06-1B09EDB64DF7}" type="presParOf" srcId="{A076EBE4-1DFB-4E4B-AF93-18DC93150B4B}" destId="{4647A3DE-87DE-473D-84B0-D4D85DE85C44}" srcOrd="2" destOrd="0" presId="urn:microsoft.com/office/officeart/2018/5/layout/IconCircleLabelList"/>
    <dgm:cxn modelId="{EBF7BA55-7CA6-4EB2-A598-683C21010B2B}" type="presParOf" srcId="{A076EBE4-1DFB-4E4B-AF93-18DC93150B4B}" destId="{358DD391-1C1E-45DF-8116-9A10B977EE02}" srcOrd="3" destOrd="0" presId="urn:microsoft.com/office/officeart/2018/5/layout/IconCircleLabelList"/>
    <dgm:cxn modelId="{7D55AFA6-C51D-4093-B3C9-3EF32658616C}" type="presParOf" srcId="{54D7EDFD-DE92-4D53-B83D-851AAB1D7347}" destId="{0C572334-80CA-41C1-A031-32E8DF300DD2}" srcOrd="1" destOrd="0" presId="urn:microsoft.com/office/officeart/2018/5/layout/IconCircleLabelList"/>
    <dgm:cxn modelId="{91BCD535-DF58-4694-BFF9-6C0419333537}" type="presParOf" srcId="{54D7EDFD-DE92-4D53-B83D-851AAB1D7347}" destId="{01BC7C17-BA73-419A-A53F-6AC9EFFF389B}" srcOrd="2" destOrd="0" presId="urn:microsoft.com/office/officeart/2018/5/layout/IconCircleLabelList"/>
    <dgm:cxn modelId="{5FFE80CC-3CB3-49DD-AFB2-39CCBC8FB1B7}" type="presParOf" srcId="{01BC7C17-BA73-419A-A53F-6AC9EFFF389B}" destId="{A275D47A-0EBC-4CB9-AE88-F2EAE31EF30A}" srcOrd="0" destOrd="0" presId="urn:microsoft.com/office/officeart/2018/5/layout/IconCircleLabelList"/>
    <dgm:cxn modelId="{3D6DEEE4-4069-4DE2-8951-4C0021BFE7C4}" type="presParOf" srcId="{01BC7C17-BA73-419A-A53F-6AC9EFFF389B}" destId="{E354D877-C814-4CC1-BA8D-587F2473E609}" srcOrd="1" destOrd="0" presId="urn:microsoft.com/office/officeart/2018/5/layout/IconCircleLabelList"/>
    <dgm:cxn modelId="{9DCFA45C-8711-411C-98F7-7AD6DA9DDCB1}" type="presParOf" srcId="{01BC7C17-BA73-419A-A53F-6AC9EFFF389B}" destId="{52ACDFD0-44F1-4E87-9766-D41CFECF9B21}" srcOrd="2" destOrd="0" presId="urn:microsoft.com/office/officeart/2018/5/layout/IconCircleLabelList"/>
    <dgm:cxn modelId="{426029BE-1FF2-4841-B15C-D45CEC43BAA8}" type="presParOf" srcId="{01BC7C17-BA73-419A-A53F-6AC9EFFF389B}" destId="{4A500576-F61B-420D-8856-E363E1DF9E6A}" srcOrd="3" destOrd="0" presId="urn:microsoft.com/office/officeart/2018/5/layout/IconCircleLabelList"/>
    <dgm:cxn modelId="{22C90071-EFAD-4E23-A99E-FAF55833E774}" type="presParOf" srcId="{54D7EDFD-DE92-4D53-B83D-851AAB1D7347}" destId="{56A7B4B3-99A0-4D5F-8BC4-B09612528750}" srcOrd="3" destOrd="0" presId="urn:microsoft.com/office/officeart/2018/5/layout/IconCircleLabelList"/>
    <dgm:cxn modelId="{1A155469-9DAC-4AF1-BA73-86B029CE0D8C}" type="presParOf" srcId="{54D7EDFD-DE92-4D53-B83D-851AAB1D7347}" destId="{6B6FD4D6-DD97-4494-B8E7-F5383B25F2A0}" srcOrd="4" destOrd="0" presId="urn:microsoft.com/office/officeart/2018/5/layout/IconCircleLabelList"/>
    <dgm:cxn modelId="{FA832514-E534-4E87-B210-170B74E9E3F9}" type="presParOf" srcId="{6B6FD4D6-DD97-4494-B8E7-F5383B25F2A0}" destId="{ABE09411-0F75-4C6B-BC64-6C2FED38BF6B}" srcOrd="0" destOrd="0" presId="urn:microsoft.com/office/officeart/2018/5/layout/IconCircleLabelList"/>
    <dgm:cxn modelId="{1296081F-B6F6-431D-B8FE-802DD2F0A9E9}" type="presParOf" srcId="{6B6FD4D6-DD97-4494-B8E7-F5383B25F2A0}" destId="{11E3E2B6-8C8C-459A-80C7-51B78FB14086}" srcOrd="1" destOrd="0" presId="urn:microsoft.com/office/officeart/2018/5/layout/IconCircleLabelList"/>
    <dgm:cxn modelId="{9B8DF3AE-86E1-4948-8005-0DB79D7A1EDB}" type="presParOf" srcId="{6B6FD4D6-DD97-4494-B8E7-F5383B25F2A0}" destId="{ED3A4F82-95D3-4A2E-A579-B3506DA27AE5}" srcOrd="2" destOrd="0" presId="urn:microsoft.com/office/officeart/2018/5/layout/IconCircleLabelList"/>
    <dgm:cxn modelId="{8ED115A5-524F-4E4E-AD1F-9D50CC106C19}" type="presParOf" srcId="{6B6FD4D6-DD97-4494-B8E7-F5383B25F2A0}" destId="{0577EB7F-0C37-4809-A8E7-ABDAC431DE2C}" srcOrd="3" destOrd="0" presId="urn:microsoft.com/office/officeart/2018/5/layout/IconCircleLabelList"/>
    <dgm:cxn modelId="{0524DF6D-2AF3-4E3E-AE9B-FB15E21CF71F}" type="presParOf" srcId="{54D7EDFD-DE92-4D53-B83D-851AAB1D7347}" destId="{C3126881-3386-4CBC-8F50-321D764A39FE}" srcOrd="5" destOrd="0" presId="urn:microsoft.com/office/officeart/2018/5/layout/IconCircleLabelList"/>
    <dgm:cxn modelId="{D08E567E-BE9E-445F-92F9-53FF5A57B3C8}" type="presParOf" srcId="{54D7EDFD-DE92-4D53-B83D-851AAB1D7347}" destId="{481DDB03-523C-4E2F-A4EE-9EE4E805410C}" srcOrd="6" destOrd="0" presId="urn:microsoft.com/office/officeart/2018/5/layout/IconCircleLabelList"/>
    <dgm:cxn modelId="{97F01751-B176-4F59-8AF1-ABF90D5CE771}" type="presParOf" srcId="{481DDB03-523C-4E2F-A4EE-9EE4E805410C}" destId="{D4DC3A72-D56D-41CC-A333-36E0AF987E81}" srcOrd="0" destOrd="0" presId="urn:microsoft.com/office/officeart/2018/5/layout/IconCircleLabelList"/>
    <dgm:cxn modelId="{490D0435-D40B-4C83-8438-191F522D70C5}" type="presParOf" srcId="{481DDB03-523C-4E2F-A4EE-9EE4E805410C}" destId="{4267B17A-488F-4059-912E-AA2741153170}" srcOrd="1" destOrd="0" presId="urn:microsoft.com/office/officeart/2018/5/layout/IconCircleLabelList"/>
    <dgm:cxn modelId="{40DE70D6-D664-4037-9469-82CC069AD743}" type="presParOf" srcId="{481DDB03-523C-4E2F-A4EE-9EE4E805410C}" destId="{224DADA5-CE16-4D8F-8CC3-6E325D2AAC8C}" srcOrd="2" destOrd="0" presId="urn:microsoft.com/office/officeart/2018/5/layout/IconCircleLabelList"/>
    <dgm:cxn modelId="{46E35CB6-7A81-4BDF-AFDA-0AF7D70807F6}" type="presParOf" srcId="{481DDB03-523C-4E2F-A4EE-9EE4E805410C}" destId="{47F15E10-297B-4AA4-AE5D-9745ECD71D0A}" srcOrd="3" destOrd="0" presId="urn:microsoft.com/office/officeart/2018/5/layout/IconCircleLabelList"/>
    <dgm:cxn modelId="{F0FD36E2-069E-408B-BFDA-46BE92C787B9}" type="presParOf" srcId="{54D7EDFD-DE92-4D53-B83D-851AAB1D7347}" destId="{8A5B92A0-DE84-4227-8F6F-FED57384E29B}" srcOrd="7" destOrd="0" presId="urn:microsoft.com/office/officeart/2018/5/layout/IconCircleLabelList"/>
    <dgm:cxn modelId="{AC51B01D-5B42-4D44-8A55-00A5B822BC2C}" type="presParOf" srcId="{54D7EDFD-DE92-4D53-B83D-851AAB1D7347}" destId="{160FDD2F-03F6-487F-AE0D-220DC9AC1767}" srcOrd="8" destOrd="0" presId="urn:microsoft.com/office/officeart/2018/5/layout/IconCircleLabelList"/>
    <dgm:cxn modelId="{8C28B240-52FE-438D-B1B7-64FA5D440952}" type="presParOf" srcId="{160FDD2F-03F6-487F-AE0D-220DC9AC1767}" destId="{EFB608CB-C315-4CBA-B1A1-5D0360CEC7CE}" srcOrd="0" destOrd="0" presId="urn:microsoft.com/office/officeart/2018/5/layout/IconCircleLabelList"/>
    <dgm:cxn modelId="{8D781F77-E5C2-4618-A248-38C5ED8D1187}" type="presParOf" srcId="{160FDD2F-03F6-487F-AE0D-220DC9AC1767}" destId="{B3735671-1909-4153-849E-BE9D0C577BBB}" srcOrd="1" destOrd="0" presId="urn:microsoft.com/office/officeart/2018/5/layout/IconCircleLabelList"/>
    <dgm:cxn modelId="{D418EF11-96E8-473A-B16C-0CAA1BD1E8B9}" type="presParOf" srcId="{160FDD2F-03F6-487F-AE0D-220DC9AC1767}" destId="{F7EAE39A-6258-4145-B01E-BE1C8D51DBF7}" srcOrd="2" destOrd="0" presId="urn:microsoft.com/office/officeart/2018/5/layout/IconCircleLabelList"/>
    <dgm:cxn modelId="{5D28030B-31FC-4172-8001-EE47819A642D}" type="presParOf" srcId="{160FDD2F-03F6-487F-AE0D-220DC9AC1767}" destId="{988A1E41-0FA1-4CFD-A0D3-A837F103BE88}" srcOrd="3" destOrd="0" presId="urn:microsoft.com/office/officeart/2018/5/layout/IconCircleLabelList"/>
    <dgm:cxn modelId="{EB2667E8-C26D-4476-A010-FCD4F054190E}" type="presParOf" srcId="{54D7EDFD-DE92-4D53-B83D-851AAB1D7347}" destId="{F99DEFF3-775C-4A10-B24D-4734C48CE0AF}" srcOrd="9" destOrd="0" presId="urn:microsoft.com/office/officeart/2018/5/layout/IconCircleLabelList"/>
    <dgm:cxn modelId="{E35E5994-181A-4825-A960-E2806A770141}" type="presParOf" srcId="{54D7EDFD-DE92-4D53-B83D-851AAB1D7347}" destId="{5649B51A-CFDC-4966-8B97-8DCE085B28E0}" srcOrd="10" destOrd="0" presId="urn:microsoft.com/office/officeart/2018/5/layout/IconCircleLabelList"/>
    <dgm:cxn modelId="{E040DBBE-81FE-476E-BFE9-D08CAD52CE23}" type="presParOf" srcId="{5649B51A-CFDC-4966-8B97-8DCE085B28E0}" destId="{D6A459CE-932B-4A0E-B486-652D6DC219B6}" srcOrd="0" destOrd="0" presId="urn:microsoft.com/office/officeart/2018/5/layout/IconCircleLabelList"/>
    <dgm:cxn modelId="{736B0C36-FC11-4423-894A-4AC0A30FE6D2}" type="presParOf" srcId="{5649B51A-CFDC-4966-8B97-8DCE085B28E0}" destId="{080B2062-D296-4816-8E71-8257EED041E4}" srcOrd="1" destOrd="0" presId="urn:microsoft.com/office/officeart/2018/5/layout/IconCircleLabelList"/>
    <dgm:cxn modelId="{5A95AAC1-3037-456F-91E8-2F7C1F8A3610}" type="presParOf" srcId="{5649B51A-CFDC-4966-8B97-8DCE085B28E0}" destId="{90545C94-BCAE-4DEB-B269-44529BA72637}" srcOrd="2" destOrd="0" presId="urn:microsoft.com/office/officeart/2018/5/layout/IconCircleLabelList"/>
    <dgm:cxn modelId="{C2B403BB-9318-4207-83E8-F9F8EDA5244D}" type="presParOf" srcId="{5649B51A-CFDC-4966-8B97-8DCE085B28E0}" destId="{6E31D25C-2046-479B-BC70-1A00CF24EA41}" srcOrd="3" destOrd="0" presId="urn:microsoft.com/office/officeart/2018/5/layout/IconCircleLabelList"/>
    <dgm:cxn modelId="{192CE937-3C3B-43A3-8003-15C22C44AE8E}" type="presParOf" srcId="{54D7EDFD-DE92-4D53-B83D-851AAB1D7347}" destId="{ABAA948E-636E-49E4-A224-167CDC21D0F0}" srcOrd="11" destOrd="0" presId="urn:microsoft.com/office/officeart/2018/5/layout/IconCircleLabelList"/>
    <dgm:cxn modelId="{C4002239-0788-49F3-8D86-400B8E155C77}" type="presParOf" srcId="{54D7EDFD-DE92-4D53-B83D-851AAB1D7347}" destId="{3B033770-49C7-48EA-8D2C-37B5D69A38DA}" srcOrd="12" destOrd="0" presId="urn:microsoft.com/office/officeart/2018/5/layout/IconCircleLabelList"/>
    <dgm:cxn modelId="{0DAE345F-A4E9-4BB9-8181-D0EB5DF1B488}" type="presParOf" srcId="{3B033770-49C7-48EA-8D2C-37B5D69A38DA}" destId="{635F8C7F-D05F-4400-BF3B-9670AD8E0D81}" srcOrd="0" destOrd="0" presId="urn:microsoft.com/office/officeart/2018/5/layout/IconCircleLabelList"/>
    <dgm:cxn modelId="{7A8132F7-1A53-4E90-A3BF-360ED7B56E45}" type="presParOf" srcId="{3B033770-49C7-48EA-8D2C-37B5D69A38DA}" destId="{0C082782-F25C-4AC8-8248-A11CE8B1E033}" srcOrd="1" destOrd="0" presId="urn:microsoft.com/office/officeart/2018/5/layout/IconCircleLabelList"/>
    <dgm:cxn modelId="{97DC0802-FD46-4487-ACD3-FF1E8C3B4DEB}" type="presParOf" srcId="{3B033770-49C7-48EA-8D2C-37B5D69A38DA}" destId="{4FCF7D51-3136-4B34-9DE7-6FAE4B145565}" srcOrd="2" destOrd="0" presId="urn:microsoft.com/office/officeart/2018/5/layout/IconCircleLabelList"/>
    <dgm:cxn modelId="{0FD91781-1CA3-44A8-BEAC-BED108C0119C}" type="presParOf" srcId="{3B033770-49C7-48EA-8D2C-37B5D69A38DA}" destId="{ED4904CE-5D32-418D-BFFF-8B2AA128415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333B3C-466F-43EF-BEFD-DC94468B7686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accent2_2" csCatId="accent2" phldr="1"/>
      <dgm:spPr/>
      <dgm:t>
        <a:bodyPr/>
        <a:lstStyle/>
        <a:p>
          <a:endParaRPr lang="en-US"/>
        </a:p>
      </dgm:t>
    </dgm:pt>
    <dgm:pt modelId="{798331BB-1A59-4168-A9EF-0071DB6EAE7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dirty="0"/>
            <a:t>Maintien des salaires pour les enseignants             COMME EN 2020</a:t>
          </a:r>
          <a:endParaRPr lang="en-US" dirty="0"/>
        </a:p>
      </dgm:t>
    </dgm:pt>
    <dgm:pt modelId="{51E8E4F7-FE91-42D1-956F-DA3EC3763AC6}" type="parTrans" cxnId="{0445D61B-D2AE-4251-9B77-D8F094DCA352}">
      <dgm:prSet/>
      <dgm:spPr/>
      <dgm:t>
        <a:bodyPr/>
        <a:lstStyle/>
        <a:p>
          <a:endParaRPr lang="en-US"/>
        </a:p>
      </dgm:t>
    </dgm:pt>
    <dgm:pt modelId="{5F82BC73-6F52-4E9E-9E85-AB9221C6AD54}" type="sibTrans" cxnId="{0445D61B-D2AE-4251-9B77-D8F094DCA352}">
      <dgm:prSet/>
      <dgm:spPr/>
      <dgm:t>
        <a:bodyPr/>
        <a:lstStyle/>
        <a:p>
          <a:endParaRPr lang="en-US"/>
        </a:p>
      </dgm:t>
    </dgm:pt>
    <dgm:pt modelId="{428C5751-D5F4-4F98-BE44-CB0A7012CFE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dirty="0"/>
            <a:t>Mise en place de </a:t>
          </a:r>
          <a:r>
            <a:rPr lang="fr-FR" dirty="0" err="1"/>
            <a:t>l’ACTIVITé</a:t>
          </a:r>
          <a:r>
            <a:rPr lang="fr-FR" dirty="0"/>
            <a:t> PARTIELLE pendant 3 mois et report </a:t>
          </a:r>
          <a:r>
            <a:rPr lang="fr-FR" dirty="0" err="1"/>
            <a:t>deS</a:t>
          </a:r>
          <a:r>
            <a:rPr lang="fr-FR" dirty="0"/>
            <a:t> charges URSSAF</a:t>
          </a:r>
          <a:endParaRPr lang="en-US" dirty="0"/>
        </a:p>
      </dgm:t>
    </dgm:pt>
    <dgm:pt modelId="{437DDCB0-B981-46BF-84B4-902216680190}" type="parTrans" cxnId="{1E90F667-0EA1-40FB-B647-8EF0C1792AB6}">
      <dgm:prSet/>
      <dgm:spPr/>
      <dgm:t>
        <a:bodyPr/>
        <a:lstStyle/>
        <a:p>
          <a:endParaRPr lang="en-US"/>
        </a:p>
      </dgm:t>
    </dgm:pt>
    <dgm:pt modelId="{8762751D-B6A8-4B78-B6BA-22A6BEC297E8}" type="sibTrans" cxnId="{1E90F667-0EA1-40FB-B647-8EF0C1792AB6}">
      <dgm:prSet/>
      <dgm:spPr/>
      <dgm:t>
        <a:bodyPr/>
        <a:lstStyle/>
        <a:p>
          <a:endParaRPr lang="en-US"/>
        </a:p>
      </dgm:t>
    </dgm:pt>
    <dgm:pt modelId="{79A2D53E-41DB-4134-A0A8-A06B220E8D9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dirty="0"/>
            <a:t>Rattrapage des COURS jusqu’AU 30 sept</a:t>
          </a:r>
        </a:p>
        <a:p>
          <a:pPr>
            <a:lnSpc>
              <a:spcPct val="100000"/>
            </a:lnSpc>
            <a:defRPr cap="all"/>
          </a:pPr>
          <a:r>
            <a:rPr lang="fr-FR" dirty="0"/>
            <a:t>ET</a:t>
          </a:r>
        </a:p>
        <a:p>
          <a:pPr>
            <a:lnSpc>
              <a:spcPct val="100000"/>
            </a:lnSpc>
            <a:defRPr cap="all"/>
          </a:pPr>
          <a:r>
            <a:rPr lang="fr-FR" dirty="0"/>
            <a:t>DECALAGE DE LA NUVELLE SAISON AU 02 OCT</a:t>
          </a:r>
          <a:endParaRPr lang="en-US" dirty="0"/>
        </a:p>
      </dgm:t>
    </dgm:pt>
    <dgm:pt modelId="{BF75A014-AE8B-4606-9C5E-3DB13CD922DE}" type="parTrans" cxnId="{96E2011E-FC1A-4640-BBB7-0BD3B6B64AED}">
      <dgm:prSet/>
      <dgm:spPr/>
      <dgm:t>
        <a:bodyPr/>
        <a:lstStyle/>
        <a:p>
          <a:endParaRPr lang="en-US"/>
        </a:p>
      </dgm:t>
    </dgm:pt>
    <dgm:pt modelId="{576C10A4-B2E8-4BE9-9FC9-CE78DF283BD4}" type="sibTrans" cxnId="{96E2011E-FC1A-4640-BBB7-0BD3B6B64AED}">
      <dgm:prSet/>
      <dgm:spPr/>
      <dgm:t>
        <a:bodyPr/>
        <a:lstStyle/>
        <a:p>
          <a:endParaRPr lang="en-US"/>
        </a:p>
      </dgm:t>
    </dgm:pt>
    <dgm:pt modelId="{A5501411-1E78-4D0D-B6FB-6BAFE3B2F81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dirty="0"/>
            <a:t>A date : 556 joueurs inscrits pour L’année 2022</a:t>
          </a:r>
          <a:endParaRPr lang="en-US" dirty="0"/>
        </a:p>
      </dgm:t>
    </dgm:pt>
    <dgm:pt modelId="{6E214481-ADF6-42E9-9CFC-FEC02E55F7B7}" type="parTrans" cxnId="{B7F99630-2716-40AF-91AD-125E1014926C}">
      <dgm:prSet/>
      <dgm:spPr/>
      <dgm:t>
        <a:bodyPr/>
        <a:lstStyle/>
        <a:p>
          <a:endParaRPr lang="en-US"/>
        </a:p>
      </dgm:t>
    </dgm:pt>
    <dgm:pt modelId="{617AC0FD-76F7-41DD-8DB1-E423DD8E4D39}" type="sibTrans" cxnId="{B7F99630-2716-40AF-91AD-125E1014926C}">
      <dgm:prSet/>
      <dgm:spPr/>
      <dgm:t>
        <a:bodyPr/>
        <a:lstStyle/>
        <a:p>
          <a:endParaRPr lang="en-US"/>
        </a:p>
      </dgm:t>
    </dgm:pt>
    <dgm:pt modelId="{1E603E71-209E-4A86-9AB4-892A5C6EF4C5}" type="pres">
      <dgm:prSet presAssocID="{BE333B3C-466F-43EF-BEFD-DC94468B7686}" presName="root" presStyleCnt="0">
        <dgm:presLayoutVars>
          <dgm:dir/>
          <dgm:resizeHandles val="exact"/>
        </dgm:presLayoutVars>
      </dgm:prSet>
      <dgm:spPr/>
    </dgm:pt>
    <dgm:pt modelId="{EF792E57-713D-468C-B618-5712F172F4E1}" type="pres">
      <dgm:prSet presAssocID="{798331BB-1A59-4168-A9EF-0071DB6EAE7F}" presName="compNode" presStyleCnt="0"/>
      <dgm:spPr/>
    </dgm:pt>
    <dgm:pt modelId="{D76C6C37-23EA-487A-8D46-E8C4E0ED693D}" type="pres">
      <dgm:prSet presAssocID="{798331BB-1A59-4168-A9EF-0071DB6EAE7F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C1906215-2BCA-49EE-A30B-12BBFA43725F}" type="pres">
      <dgm:prSet presAssocID="{798331BB-1A59-4168-A9EF-0071DB6EAE7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uro avec un remplissage uni"/>
        </a:ext>
      </dgm:extLst>
    </dgm:pt>
    <dgm:pt modelId="{37C97819-E9B9-43A1-A03F-5431D624BA69}" type="pres">
      <dgm:prSet presAssocID="{798331BB-1A59-4168-A9EF-0071DB6EAE7F}" presName="spaceRect" presStyleCnt="0"/>
      <dgm:spPr/>
    </dgm:pt>
    <dgm:pt modelId="{180F2594-2859-4E38-AD6A-60C12D1EA6D2}" type="pres">
      <dgm:prSet presAssocID="{798331BB-1A59-4168-A9EF-0071DB6EAE7F}" presName="textRect" presStyleLbl="revTx" presStyleIdx="0" presStyleCnt="4">
        <dgm:presLayoutVars>
          <dgm:chMax val="1"/>
          <dgm:chPref val="1"/>
        </dgm:presLayoutVars>
      </dgm:prSet>
      <dgm:spPr/>
    </dgm:pt>
    <dgm:pt modelId="{892F8357-0D98-46D0-8F8A-AE4346130F48}" type="pres">
      <dgm:prSet presAssocID="{5F82BC73-6F52-4E9E-9E85-AB9221C6AD54}" presName="sibTrans" presStyleCnt="0"/>
      <dgm:spPr/>
    </dgm:pt>
    <dgm:pt modelId="{9E398873-B86E-4759-8C34-5D397DA82DFF}" type="pres">
      <dgm:prSet presAssocID="{428C5751-D5F4-4F98-BE44-CB0A7012CFE1}" presName="compNode" presStyleCnt="0"/>
      <dgm:spPr/>
    </dgm:pt>
    <dgm:pt modelId="{800568B8-9126-4DE2-931F-31C6AA101D2E}" type="pres">
      <dgm:prSet presAssocID="{428C5751-D5F4-4F98-BE44-CB0A7012CFE1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97C4D1B4-14DB-487C-8063-CB9E6878338C}" type="pres">
      <dgm:prSet presAssocID="{428C5751-D5F4-4F98-BE44-CB0A7012CFE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vail à domicile avec un remplissage uni"/>
        </a:ext>
      </dgm:extLst>
    </dgm:pt>
    <dgm:pt modelId="{9441FFD7-2D8A-4BC3-8784-93EF8C127EA6}" type="pres">
      <dgm:prSet presAssocID="{428C5751-D5F4-4F98-BE44-CB0A7012CFE1}" presName="spaceRect" presStyleCnt="0"/>
      <dgm:spPr/>
    </dgm:pt>
    <dgm:pt modelId="{C46DCBDD-D373-4BE4-A39E-A90244EA0A06}" type="pres">
      <dgm:prSet presAssocID="{428C5751-D5F4-4F98-BE44-CB0A7012CFE1}" presName="textRect" presStyleLbl="revTx" presStyleIdx="1" presStyleCnt="4">
        <dgm:presLayoutVars>
          <dgm:chMax val="1"/>
          <dgm:chPref val="1"/>
        </dgm:presLayoutVars>
      </dgm:prSet>
      <dgm:spPr/>
    </dgm:pt>
    <dgm:pt modelId="{F9A2DC8F-7BCC-4154-8574-DBF08A4CE853}" type="pres">
      <dgm:prSet presAssocID="{8762751D-B6A8-4B78-B6BA-22A6BEC297E8}" presName="sibTrans" presStyleCnt="0"/>
      <dgm:spPr/>
    </dgm:pt>
    <dgm:pt modelId="{7F0BAA28-239D-44D3-9A15-5A1EFB18A671}" type="pres">
      <dgm:prSet presAssocID="{79A2D53E-41DB-4134-A0A8-A06B220E8D98}" presName="compNode" presStyleCnt="0"/>
      <dgm:spPr/>
    </dgm:pt>
    <dgm:pt modelId="{33CFE7D2-E328-4BF1-AEAE-09E098DD79E1}" type="pres">
      <dgm:prSet presAssocID="{79A2D53E-41DB-4134-A0A8-A06B220E8D98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FBE0DFE9-1428-4352-A212-7E99736AC8FB}" type="pres">
      <dgm:prSet presAssocID="{79A2D53E-41DB-4134-A0A8-A06B220E8D9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blier 60% avec un remplissage uni"/>
        </a:ext>
      </dgm:extLst>
    </dgm:pt>
    <dgm:pt modelId="{EB4262FB-83AC-494B-B01C-196AF66893B2}" type="pres">
      <dgm:prSet presAssocID="{79A2D53E-41DB-4134-A0A8-A06B220E8D98}" presName="spaceRect" presStyleCnt="0"/>
      <dgm:spPr/>
    </dgm:pt>
    <dgm:pt modelId="{B7E84A85-A444-4C79-9B4C-CB833F795C26}" type="pres">
      <dgm:prSet presAssocID="{79A2D53E-41DB-4134-A0A8-A06B220E8D98}" presName="textRect" presStyleLbl="revTx" presStyleIdx="2" presStyleCnt="4" custScaleY="158533">
        <dgm:presLayoutVars>
          <dgm:chMax val="1"/>
          <dgm:chPref val="1"/>
        </dgm:presLayoutVars>
      </dgm:prSet>
      <dgm:spPr/>
    </dgm:pt>
    <dgm:pt modelId="{5A33BF4E-3505-4D12-B3EC-2936CC792DB9}" type="pres">
      <dgm:prSet presAssocID="{576C10A4-B2E8-4BE9-9FC9-CE78DF283BD4}" presName="sibTrans" presStyleCnt="0"/>
      <dgm:spPr/>
    </dgm:pt>
    <dgm:pt modelId="{EFE69B30-4BD5-4C9B-A778-BF8B208036B9}" type="pres">
      <dgm:prSet presAssocID="{A5501411-1E78-4D0D-B6FB-6BAFE3B2F817}" presName="compNode" presStyleCnt="0"/>
      <dgm:spPr/>
    </dgm:pt>
    <dgm:pt modelId="{6357675C-AAFF-4BE5-B08F-99ADBE732FC8}" type="pres">
      <dgm:prSet presAssocID="{A5501411-1E78-4D0D-B6FB-6BAFE3B2F817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B9E202F7-DB2D-43D8-AE66-C3989FF99081}" type="pres">
      <dgm:prSet presAssocID="{A5501411-1E78-4D0D-B6FB-6BAFE3B2F81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gnature avec un remplissage uni"/>
        </a:ext>
      </dgm:extLst>
    </dgm:pt>
    <dgm:pt modelId="{A5B709EF-172C-4C3C-A795-ECEAA5FA86A3}" type="pres">
      <dgm:prSet presAssocID="{A5501411-1E78-4D0D-B6FB-6BAFE3B2F817}" presName="spaceRect" presStyleCnt="0"/>
      <dgm:spPr/>
    </dgm:pt>
    <dgm:pt modelId="{C3371696-07D4-45E5-ABD7-BA10DF419A67}" type="pres">
      <dgm:prSet presAssocID="{A5501411-1E78-4D0D-B6FB-6BAFE3B2F817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0EF1309-1244-42C8-93BB-6E4BCAAB2640}" type="presOf" srcId="{79A2D53E-41DB-4134-A0A8-A06B220E8D98}" destId="{B7E84A85-A444-4C79-9B4C-CB833F795C26}" srcOrd="0" destOrd="0" presId="urn:microsoft.com/office/officeart/2018/5/layout/IconLeafLabelList"/>
    <dgm:cxn modelId="{0445D61B-D2AE-4251-9B77-D8F094DCA352}" srcId="{BE333B3C-466F-43EF-BEFD-DC94468B7686}" destId="{798331BB-1A59-4168-A9EF-0071DB6EAE7F}" srcOrd="0" destOrd="0" parTransId="{51E8E4F7-FE91-42D1-956F-DA3EC3763AC6}" sibTransId="{5F82BC73-6F52-4E9E-9E85-AB9221C6AD54}"/>
    <dgm:cxn modelId="{96E2011E-FC1A-4640-BBB7-0BD3B6B64AED}" srcId="{BE333B3C-466F-43EF-BEFD-DC94468B7686}" destId="{79A2D53E-41DB-4134-A0A8-A06B220E8D98}" srcOrd="2" destOrd="0" parTransId="{BF75A014-AE8B-4606-9C5E-3DB13CD922DE}" sibTransId="{576C10A4-B2E8-4BE9-9FC9-CE78DF283BD4}"/>
    <dgm:cxn modelId="{7FEF4E20-54CE-445A-AA94-7FFB55A7DFD4}" type="presOf" srcId="{798331BB-1A59-4168-A9EF-0071DB6EAE7F}" destId="{180F2594-2859-4E38-AD6A-60C12D1EA6D2}" srcOrd="0" destOrd="0" presId="urn:microsoft.com/office/officeart/2018/5/layout/IconLeafLabelList"/>
    <dgm:cxn modelId="{B7F99630-2716-40AF-91AD-125E1014926C}" srcId="{BE333B3C-466F-43EF-BEFD-DC94468B7686}" destId="{A5501411-1E78-4D0D-B6FB-6BAFE3B2F817}" srcOrd="3" destOrd="0" parTransId="{6E214481-ADF6-42E9-9CFC-FEC02E55F7B7}" sibTransId="{617AC0FD-76F7-41DD-8DB1-E423DD8E4D39}"/>
    <dgm:cxn modelId="{1E90F667-0EA1-40FB-B647-8EF0C1792AB6}" srcId="{BE333B3C-466F-43EF-BEFD-DC94468B7686}" destId="{428C5751-D5F4-4F98-BE44-CB0A7012CFE1}" srcOrd="1" destOrd="0" parTransId="{437DDCB0-B981-46BF-84B4-902216680190}" sibTransId="{8762751D-B6A8-4B78-B6BA-22A6BEC297E8}"/>
    <dgm:cxn modelId="{5228FC82-8F6C-42B9-9410-6A17EB821554}" type="presOf" srcId="{428C5751-D5F4-4F98-BE44-CB0A7012CFE1}" destId="{C46DCBDD-D373-4BE4-A39E-A90244EA0A06}" srcOrd="0" destOrd="0" presId="urn:microsoft.com/office/officeart/2018/5/layout/IconLeafLabelList"/>
    <dgm:cxn modelId="{4A4634AE-445E-491D-A4ED-76CB9C40C7DE}" type="presOf" srcId="{BE333B3C-466F-43EF-BEFD-DC94468B7686}" destId="{1E603E71-209E-4A86-9AB4-892A5C6EF4C5}" srcOrd="0" destOrd="0" presId="urn:microsoft.com/office/officeart/2018/5/layout/IconLeafLabelList"/>
    <dgm:cxn modelId="{C923ACEC-8A3C-4EF9-8D2B-E706FA9C0245}" type="presOf" srcId="{A5501411-1E78-4D0D-B6FB-6BAFE3B2F817}" destId="{C3371696-07D4-45E5-ABD7-BA10DF419A67}" srcOrd="0" destOrd="0" presId="urn:microsoft.com/office/officeart/2018/5/layout/IconLeafLabelList"/>
    <dgm:cxn modelId="{CFC2773D-3546-4A41-B576-BDC696893686}" type="presParOf" srcId="{1E603E71-209E-4A86-9AB4-892A5C6EF4C5}" destId="{EF792E57-713D-468C-B618-5712F172F4E1}" srcOrd="0" destOrd="0" presId="urn:microsoft.com/office/officeart/2018/5/layout/IconLeafLabelList"/>
    <dgm:cxn modelId="{B2B43B4A-8C7B-49AB-9A2B-E42D85CA2C27}" type="presParOf" srcId="{EF792E57-713D-468C-B618-5712F172F4E1}" destId="{D76C6C37-23EA-487A-8D46-E8C4E0ED693D}" srcOrd="0" destOrd="0" presId="urn:microsoft.com/office/officeart/2018/5/layout/IconLeafLabelList"/>
    <dgm:cxn modelId="{F273803D-9C14-4531-B832-276E16B9849A}" type="presParOf" srcId="{EF792E57-713D-468C-B618-5712F172F4E1}" destId="{C1906215-2BCA-49EE-A30B-12BBFA43725F}" srcOrd="1" destOrd="0" presId="urn:microsoft.com/office/officeart/2018/5/layout/IconLeafLabelList"/>
    <dgm:cxn modelId="{CCC2CAC7-9B4A-4DD4-9649-EB87020AD657}" type="presParOf" srcId="{EF792E57-713D-468C-B618-5712F172F4E1}" destId="{37C97819-E9B9-43A1-A03F-5431D624BA69}" srcOrd="2" destOrd="0" presId="urn:microsoft.com/office/officeart/2018/5/layout/IconLeafLabelList"/>
    <dgm:cxn modelId="{9DF5C572-BB4A-4A9C-A697-2C87BA3B272C}" type="presParOf" srcId="{EF792E57-713D-468C-B618-5712F172F4E1}" destId="{180F2594-2859-4E38-AD6A-60C12D1EA6D2}" srcOrd="3" destOrd="0" presId="urn:microsoft.com/office/officeart/2018/5/layout/IconLeafLabelList"/>
    <dgm:cxn modelId="{4D124E92-2AC6-4A12-9A0C-ECA91E703DD2}" type="presParOf" srcId="{1E603E71-209E-4A86-9AB4-892A5C6EF4C5}" destId="{892F8357-0D98-46D0-8F8A-AE4346130F48}" srcOrd="1" destOrd="0" presId="urn:microsoft.com/office/officeart/2018/5/layout/IconLeafLabelList"/>
    <dgm:cxn modelId="{AA74338F-1F34-45DC-AD48-261413628089}" type="presParOf" srcId="{1E603E71-209E-4A86-9AB4-892A5C6EF4C5}" destId="{9E398873-B86E-4759-8C34-5D397DA82DFF}" srcOrd="2" destOrd="0" presId="urn:microsoft.com/office/officeart/2018/5/layout/IconLeafLabelList"/>
    <dgm:cxn modelId="{0F30D0BD-1B32-42B7-9134-974EAD5D9611}" type="presParOf" srcId="{9E398873-B86E-4759-8C34-5D397DA82DFF}" destId="{800568B8-9126-4DE2-931F-31C6AA101D2E}" srcOrd="0" destOrd="0" presId="urn:microsoft.com/office/officeart/2018/5/layout/IconLeafLabelList"/>
    <dgm:cxn modelId="{35753728-29DF-4FB4-9F40-62E9C68B7EDB}" type="presParOf" srcId="{9E398873-B86E-4759-8C34-5D397DA82DFF}" destId="{97C4D1B4-14DB-487C-8063-CB9E6878338C}" srcOrd="1" destOrd="0" presId="urn:microsoft.com/office/officeart/2018/5/layout/IconLeafLabelList"/>
    <dgm:cxn modelId="{BDBCD55B-AD83-449F-9E39-4FFE783D4172}" type="presParOf" srcId="{9E398873-B86E-4759-8C34-5D397DA82DFF}" destId="{9441FFD7-2D8A-4BC3-8784-93EF8C127EA6}" srcOrd="2" destOrd="0" presId="urn:microsoft.com/office/officeart/2018/5/layout/IconLeafLabelList"/>
    <dgm:cxn modelId="{227965BB-86F9-476F-81B4-D842341FB456}" type="presParOf" srcId="{9E398873-B86E-4759-8C34-5D397DA82DFF}" destId="{C46DCBDD-D373-4BE4-A39E-A90244EA0A06}" srcOrd="3" destOrd="0" presId="urn:microsoft.com/office/officeart/2018/5/layout/IconLeafLabelList"/>
    <dgm:cxn modelId="{16063EA5-7D0D-4921-AD6C-81F00CE4767A}" type="presParOf" srcId="{1E603E71-209E-4A86-9AB4-892A5C6EF4C5}" destId="{F9A2DC8F-7BCC-4154-8574-DBF08A4CE853}" srcOrd="3" destOrd="0" presId="urn:microsoft.com/office/officeart/2018/5/layout/IconLeafLabelList"/>
    <dgm:cxn modelId="{E3BA4595-DAA6-48E4-A012-A71DF96EDA49}" type="presParOf" srcId="{1E603E71-209E-4A86-9AB4-892A5C6EF4C5}" destId="{7F0BAA28-239D-44D3-9A15-5A1EFB18A671}" srcOrd="4" destOrd="0" presId="urn:microsoft.com/office/officeart/2018/5/layout/IconLeafLabelList"/>
    <dgm:cxn modelId="{A8B7CD1E-35E7-4F48-A247-05308E212B62}" type="presParOf" srcId="{7F0BAA28-239D-44D3-9A15-5A1EFB18A671}" destId="{33CFE7D2-E328-4BF1-AEAE-09E098DD79E1}" srcOrd="0" destOrd="0" presId="urn:microsoft.com/office/officeart/2018/5/layout/IconLeafLabelList"/>
    <dgm:cxn modelId="{EDB48C66-A5E2-471E-99D0-4929C83317EA}" type="presParOf" srcId="{7F0BAA28-239D-44D3-9A15-5A1EFB18A671}" destId="{FBE0DFE9-1428-4352-A212-7E99736AC8FB}" srcOrd="1" destOrd="0" presId="urn:microsoft.com/office/officeart/2018/5/layout/IconLeafLabelList"/>
    <dgm:cxn modelId="{C3A01FD0-CDD4-4B33-A3E4-86A2F387C592}" type="presParOf" srcId="{7F0BAA28-239D-44D3-9A15-5A1EFB18A671}" destId="{EB4262FB-83AC-494B-B01C-196AF66893B2}" srcOrd="2" destOrd="0" presId="urn:microsoft.com/office/officeart/2018/5/layout/IconLeafLabelList"/>
    <dgm:cxn modelId="{4FE90CA1-D6EC-4850-96B9-A5608E0A4F42}" type="presParOf" srcId="{7F0BAA28-239D-44D3-9A15-5A1EFB18A671}" destId="{B7E84A85-A444-4C79-9B4C-CB833F795C26}" srcOrd="3" destOrd="0" presId="urn:microsoft.com/office/officeart/2018/5/layout/IconLeafLabelList"/>
    <dgm:cxn modelId="{07803C4E-1BF0-473B-8B34-29C092F27ED9}" type="presParOf" srcId="{1E603E71-209E-4A86-9AB4-892A5C6EF4C5}" destId="{5A33BF4E-3505-4D12-B3EC-2936CC792DB9}" srcOrd="5" destOrd="0" presId="urn:microsoft.com/office/officeart/2018/5/layout/IconLeafLabelList"/>
    <dgm:cxn modelId="{9D423F7E-3710-44C0-A1CC-60632FB5150A}" type="presParOf" srcId="{1E603E71-209E-4A86-9AB4-892A5C6EF4C5}" destId="{EFE69B30-4BD5-4C9B-A778-BF8B208036B9}" srcOrd="6" destOrd="0" presId="urn:microsoft.com/office/officeart/2018/5/layout/IconLeafLabelList"/>
    <dgm:cxn modelId="{D491AC53-AD3A-4AF9-8C73-47CDE719D490}" type="presParOf" srcId="{EFE69B30-4BD5-4C9B-A778-BF8B208036B9}" destId="{6357675C-AAFF-4BE5-B08F-99ADBE732FC8}" srcOrd="0" destOrd="0" presId="urn:microsoft.com/office/officeart/2018/5/layout/IconLeafLabelList"/>
    <dgm:cxn modelId="{18AF669F-DAD4-47C8-A34C-57E4DB830AA7}" type="presParOf" srcId="{EFE69B30-4BD5-4C9B-A778-BF8B208036B9}" destId="{B9E202F7-DB2D-43D8-AE66-C3989FF99081}" srcOrd="1" destOrd="0" presId="urn:microsoft.com/office/officeart/2018/5/layout/IconLeafLabelList"/>
    <dgm:cxn modelId="{660AE247-5ABB-4293-AB14-A9552C08C28A}" type="presParOf" srcId="{EFE69B30-4BD5-4C9B-A778-BF8B208036B9}" destId="{A5B709EF-172C-4C3C-A795-ECEAA5FA86A3}" srcOrd="2" destOrd="0" presId="urn:microsoft.com/office/officeart/2018/5/layout/IconLeafLabelList"/>
    <dgm:cxn modelId="{599047E2-A69F-426F-AC11-1E509C9C74DF}" type="presParOf" srcId="{EFE69B30-4BD5-4C9B-A778-BF8B208036B9}" destId="{C3371696-07D4-45E5-ABD7-BA10DF419A67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C10A58-256D-4963-BB57-F6C1AFE24CE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5CDB348-3B47-4B29-A320-C371ACBEDE2A}">
      <dgm:prSet custT="1"/>
      <dgm:spPr/>
      <dgm:t>
        <a:bodyPr/>
        <a:lstStyle/>
        <a:p>
          <a:pPr algn="ctr"/>
          <a:r>
            <a:rPr lang="en-US" sz="1800" dirty="0" err="1"/>
            <a:t>Liste</a:t>
          </a:r>
          <a:r>
            <a:rPr lang="en-US" sz="1800" dirty="0"/>
            <a:t> des </a:t>
          </a:r>
          <a:r>
            <a:rPr lang="en-US" sz="1800" dirty="0" err="1"/>
            <a:t>joueurs</a:t>
          </a:r>
          <a:r>
            <a:rPr lang="en-US" sz="1800" dirty="0"/>
            <a:t> par </a:t>
          </a:r>
          <a:r>
            <a:rPr lang="en-US" sz="1800" dirty="0" err="1"/>
            <a:t>classement</a:t>
          </a:r>
          <a:r>
            <a:rPr lang="en-US" sz="1800" dirty="0"/>
            <a:t> pour representer le Club</a:t>
          </a:r>
        </a:p>
      </dgm:t>
    </dgm:pt>
    <dgm:pt modelId="{9D106187-81F8-40FC-A998-BEDC01915B20}" type="parTrans" cxnId="{5817ACC8-B0CA-4F75-B945-C6A6C791BEB2}">
      <dgm:prSet/>
      <dgm:spPr/>
      <dgm:t>
        <a:bodyPr/>
        <a:lstStyle/>
        <a:p>
          <a:endParaRPr lang="fr-FR"/>
        </a:p>
      </dgm:t>
    </dgm:pt>
    <dgm:pt modelId="{716D3E0C-296A-46A8-A4BE-9351BB372D32}" type="sibTrans" cxnId="{5817ACC8-B0CA-4F75-B945-C6A6C791BEB2}">
      <dgm:prSet/>
      <dgm:spPr/>
      <dgm:t>
        <a:bodyPr/>
        <a:lstStyle/>
        <a:p>
          <a:endParaRPr lang="fr-FR"/>
        </a:p>
      </dgm:t>
    </dgm:pt>
    <dgm:pt modelId="{6597C60E-AB27-4265-82F4-B667A8FE4C39}">
      <dgm:prSet custT="1"/>
      <dgm:spPr/>
      <dgm:t>
        <a:bodyPr/>
        <a:lstStyle/>
        <a:p>
          <a:r>
            <a:rPr lang="en-US" sz="1400" dirty="0"/>
            <a:t>Matthieu </a:t>
          </a:r>
          <a:r>
            <a:rPr lang="en-US" sz="1400" dirty="0" err="1"/>
            <a:t>Mahé</a:t>
          </a:r>
          <a:r>
            <a:rPr lang="en-US" sz="1400" dirty="0"/>
            <a:t> 3/6		</a:t>
          </a:r>
          <a:r>
            <a:rPr lang="en-US" sz="1400" dirty="0" err="1"/>
            <a:t>Entraîneur</a:t>
          </a:r>
          <a:endParaRPr lang="en-US" sz="1400" dirty="0"/>
        </a:p>
      </dgm:t>
    </dgm:pt>
    <dgm:pt modelId="{9D389476-A195-4424-BA8D-1E3DB795ED28}" type="parTrans" cxnId="{51D4CBED-A5C8-4D1F-A137-C54750EB9D0C}">
      <dgm:prSet/>
      <dgm:spPr/>
      <dgm:t>
        <a:bodyPr/>
        <a:lstStyle/>
        <a:p>
          <a:endParaRPr lang="fr-FR"/>
        </a:p>
      </dgm:t>
    </dgm:pt>
    <dgm:pt modelId="{C7D9A056-10D2-4566-8E73-16D4BDF4E179}" type="sibTrans" cxnId="{51D4CBED-A5C8-4D1F-A137-C54750EB9D0C}">
      <dgm:prSet/>
      <dgm:spPr/>
      <dgm:t>
        <a:bodyPr/>
        <a:lstStyle/>
        <a:p>
          <a:endParaRPr lang="fr-FR"/>
        </a:p>
      </dgm:t>
    </dgm:pt>
    <dgm:pt modelId="{15E4AFF8-9854-4328-8F4B-45C0D6F2B8D0}">
      <dgm:prSet custT="1"/>
      <dgm:spPr/>
      <dgm:t>
        <a:bodyPr/>
        <a:lstStyle/>
        <a:p>
          <a:r>
            <a:rPr lang="en-US" sz="1400" dirty="0" err="1"/>
            <a:t>Maxence</a:t>
          </a:r>
          <a:r>
            <a:rPr lang="en-US" sz="1400" dirty="0"/>
            <a:t> </a:t>
          </a:r>
          <a:r>
            <a:rPr lang="en-US" sz="1400" dirty="0" err="1"/>
            <a:t>Barrière</a:t>
          </a:r>
          <a:r>
            <a:rPr lang="en-US" sz="1400" dirty="0"/>
            <a:t> 3/6</a:t>
          </a:r>
        </a:p>
      </dgm:t>
    </dgm:pt>
    <dgm:pt modelId="{F56F1E84-C500-46AC-9AA1-A421E0DDC59E}" type="parTrans" cxnId="{BB108804-7D08-467E-B61D-147CE5930022}">
      <dgm:prSet/>
      <dgm:spPr/>
      <dgm:t>
        <a:bodyPr/>
        <a:lstStyle/>
        <a:p>
          <a:endParaRPr lang="fr-FR"/>
        </a:p>
      </dgm:t>
    </dgm:pt>
    <dgm:pt modelId="{CA666073-382E-4941-B9F3-14152DD98487}" type="sibTrans" cxnId="{BB108804-7D08-467E-B61D-147CE5930022}">
      <dgm:prSet/>
      <dgm:spPr/>
      <dgm:t>
        <a:bodyPr/>
        <a:lstStyle/>
        <a:p>
          <a:endParaRPr lang="fr-FR"/>
        </a:p>
      </dgm:t>
    </dgm:pt>
    <dgm:pt modelId="{236E1087-C6C6-4E25-8629-C95CCB8EB41B}">
      <dgm:prSet custT="1"/>
      <dgm:spPr/>
      <dgm:t>
        <a:bodyPr/>
        <a:lstStyle/>
        <a:p>
          <a:r>
            <a:rPr lang="fr-FR" sz="1400" b="1" dirty="0"/>
            <a:t>Adam Jaupart 3/6		</a:t>
          </a:r>
          <a:r>
            <a:rPr lang="fr-FR" sz="1400" b="0" dirty="0"/>
            <a:t>Formé au Club</a:t>
          </a:r>
          <a:endParaRPr lang="en-US" sz="1400" b="0" dirty="0"/>
        </a:p>
      </dgm:t>
    </dgm:pt>
    <dgm:pt modelId="{B7614FD6-F352-49CE-A550-FC4443A897E9}" type="parTrans" cxnId="{9455F960-49DD-4C7D-88F0-CBA0F2D04DA6}">
      <dgm:prSet/>
      <dgm:spPr/>
      <dgm:t>
        <a:bodyPr/>
        <a:lstStyle/>
        <a:p>
          <a:endParaRPr lang="fr-FR"/>
        </a:p>
      </dgm:t>
    </dgm:pt>
    <dgm:pt modelId="{60A87909-8FDD-4D9E-8B68-1BFB9918FBD9}" type="sibTrans" cxnId="{9455F960-49DD-4C7D-88F0-CBA0F2D04DA6}">
      <dgm:prSet/>
      <dgm:spPr/>
      <dgm:t>
        <a:bodyPr/>
        <a:lstStyle/>
        <a:p>
          <a:endParaRPr lang="fr-FR"/>
        </a:p>
      </dgm:t>
    </dgm:pt>
    <dgm:pt modelId="{DADD0153-E5EC-43D4-9006-2B8A3D3A8C44}">
      <dgm:prSet custT="1"/>
      <dgm:spPr/>
      <dgm:t>
        <a:bodyPr/>
        <a:lstStyle/>
        <a:p>
          <a:r>
            <a:rPr lang="en-US" sz="1400" b="1" dirty="0"/>
            <a:t>Arthur Correia 3/6</a:t>
          </a:r>
        </a:p>
      </dgm:t>
    </dgm:pt>
    <dgm:pt modelId="{9EF56FDA-116C-48A4-84D0-072601BAA0D1}" type="parTrans" cxnId="{A35A2231-654F-4EE6-B9B8-668132EFDDA4}">
      <dgm:prSet/>
      <dgm:spPr/>
      <dgm:t>
        <a:bodyPr/>
        <a:lstStyle/>
        <a:p>
          <a:endParaRPr lang="fr-FR"/>
        </a:p>
      </dgm:t>
    </dgm:pt>
    <dgm:pt modelId="{D115AB7F-60FC-4B8E-9E73-8DC134414527}" type="sibTrans" cxnId="{A35A2231-654F-4EE6-B9B8-668132EFDDA4}">
      <dgm:prSet/>
      <dgm:spPr/>
      <dgm:t>
        <a:bodyPr/>
        <a:lstStyle/>
        <a:p>
          <a:endParaRPr lang="fr-FR"/>
        </a:p>
      </dgm:t>
    </dgm:pt>
    <dgm:pt modelId="{17CA8A04-E9F6-4089-A1B4-B4DBD033557C}">
      <dgm:prSet custT="1"/>
      <dgm:spPr/>
      <dgm:t>
        <a:bodyPr/>
        <a:lstStyle/>
        <a:p>
          <a:r>
            <a:rPr lang="fr-FR" sz="1400" b="1" dirty="0" err="1"/>
            <a:t>Emagni</a:t>
          </a:r>
          <a:r>
            <a:rPr lang="fr-FR" sz="1400" b="1" dirty="0"/>
            <a:t> </a:t>
          </a:r>
          <a:r>
            <a:rPr lang="fr-FR" sz="1400" b="1" dirty="0" err="1"/>
            <a:t>Heynid</a:t>
          </a:r>
          <a:r>
            <a:rPr lang="fr-FR" sz="1400" b="1" dirty="0"/>
            <a:t> </a:t>
          </a:r>
          <a:r>
            <a:rPr lang="fr-FR" sz="1400" dirty="0"/>
            <a:t> 3/6  		Formé au Club		</a:t>
          </a:r>
          <a:endParaRPr lang="en-US" sz="1400" dirty="0"/>
        </a:p>
      </dgm:t>
    </dgm:pt>
    <dgm:pt modelId="{C4FEE236-DA89-421C-9F12-A302B6256C2F}" type="parTrans" cxnId="{D3B29BC6-F3EC-43F2-BA9D-87472B61BD20}">
      <dgm:prSet/>
      <dgm:spPr/>
      <dgm:t>
        <a:bodyPr/>
        <a:lstStyle/>
        <a:p>
          <a:endParaRPr lang="fr-FR"/>
        </a:p>
      </dgm:t>
    </dgm:pt>
    <dgm:pt modelId="{F0139C39-9ECF-4FA4-A6CA-88798D0C9F67}" type="sibTrans" cxnId="{D3B29BC6-F3EC-43F2-BA9D-87472B61BD20}">
      <dgm:prSet/>
      <dgm:spPr/>
      <dgm:t>
        <a:bodyPr/>
        <a:lstStyle/>
        <a:p>
          <a:endParaRPr lang="fr-FR"/>
        </a:p>
      </dgm:t>
    </dgm:pt>
    <dgm:pt modelId="{C254AF12-5B20-4E45-891C-EB4D1313650D}">
      <dgm:prSet custT="1"/>
      <dgm:spPr/>
      <dgm:t>
        <a:bodyPr/>
        <a:lstStyle/>
        <a:p>
          <a:r>
            <a:rPr lang="fr-FR" sz="1400" b="1" dirty="0" err="1"/>
            <a:t>Poustis</a:t>
          </a:r>
          <a:r>
            <a:rPr lang="fr-FR" sz="1400" b="1" dirty="0"/>
            <a:t> Alexandre 3/6 		</a:t>
          </a:r>
          <a:r>
            <a:rPr lang="fr-FR" sz="1400" dirty="0"/>
            <a:t>Formé au Club	</a:t>
          </a:r>
          <a:endParaRPr lang="fr-FR" sz="1400" b="1" dirty="0"/>
        </a:p>
      </dgm:t>
    </dgm:pt>
    <dgm:pt modelId="{06D2270B-5789-40E8-B259-E9B1EC52CBFB}" type="parTrans" cxnId="{73299244-F69B-4D33-9922-CC610476E063}">
      <dgm:prSet/>
      <dgm:spPr/>
      <dgm:t>
        <a:bodyPr/>
        <a:lstStyle/>
        <a:p>
          <a:endParaRPr lang="fr-FR"/>
        </a:p>
      </dgm:t>
    </dgm:pt>
    <dgm:pt modelId="{79777EE9-196A-439A-82B1-16A01D81CDB3}" type="sibTrans" cxnId="{73299244-F69B-4D33-9922-CC610476E063}">
      <dgm:prSet/>
      <dgm:spPr/>
      <dgm:t>
        <a:bodyPr/>
        <a:lstStyle/>
        <a:p>
          <a:endParaRPr lang="fr-FR"/>
        </a:p>
      </dgm:t>
    </dgm:pt>
    <dgm:pt modelId="{28CE2DA6-25C0-4224-85BD-92FFA372C9A9}">
      <dgm:prSet custT="1"/>
      <dgm:spPr/>
      <dgm:t>
        <a:bodyPr/>
        <a:lstStyle/>
        <a:p>
          <a:r>
            <a:rPr lang="fr-FR" sz="1400" b="1" dirty="0" err="1"/>
            <a:t>Larroumet</a:t>
          </a:r>
          <a:r>
            <a:rPr lang="fr-FR" sz="1400" b="1" dirty="0"/>
            <a:t> Guillaume 4/6 	</a:t>
          </a:r>
          <a:r>
            <a:rPr lang="fr-FR" sz="1400" dirty="0"/>
            <a:t>Formé au Club	</a:t>
          </a:r>
          <a:endParaRPr lang="fr-FR" sz="1400" b="1" dirty="0"/>
        </a:p>
      </dgm:t>
    </dgm:pt>
    <dgm:pt modelId="{163B2D00-DA20-455D-9CE7-8470ABEA62BC}" type="parTrans" cxnId="{E0DA041F-3D32-4F04-AA35-657EB587CB92}">
      <dgm:prSet/>
      <dgm:spPr/>
      <dgm:t>
        <a:bodyPr/>
        <a:lstStyle/>
        <a:p>
          <a:endParaRPr lang="fr-FR"/>
        </a:p>
      </dgm:t>
    </dgm:pt>
    <dgm:pt modelId="{39367CB9-9AE5-4203-99FA-4E5538F5F205}" type="sibTrans" cxnId="{E0DA041F-3D32-4F04-AA35-657EB587CB92}">
      <dgm:prSet/>
      <dgm:spPr/>
      <dgm:t>
        <a:bodyPr/>
        <a:lstStyle/>
        <a:p>
          <a:endParaRPr lang="fr-FR"/>
        </a:p>
      </dgm:t>
    </dgm:pt>
    <dgm:pt modelId="{25A8EDD9-2E4A-4F6F-B6B9-B1435D49F695}">
      <dgm:prSet custT="1"/>
      <dgm:spPr/>
      <dgm:t>
        <a:bodyPr/>
        <a:lstStyle/>
        <a:p>
          <a:r>
            <a:rPr lang="fr-FR" sz="1400" b="1" dirty="0"/>
            <a:t>PE Rouge 4/6			Entraîneur</a:t>
          </a:r>
        </a:p>
      </dgm:t>
    </dgm:pt>
    <dgm:pt modelId="{0325436E-D740-485B-AD0E-32D0ECB5E9CD}" type="parTrans" cxnId="{8D357E76-709B-47C5-B6DF-787CFBC0FA49}">
      <dgm:prSet/>
      <dgm:spPr/>
      <dgm:t>
        <a:bodyPr/>
        <a:lstStyle/>
        <a:p>
          <a:endParaRPr lang="fr-FR"/>
        </a:p>
      </dgm:t>
    </dgm:pt>
    <dgm:pt modelId="{225840A9-78FA-4DED-A0F9-D6A0F677BECF}" type="sibTrans" cxnId="{8D357E76-709B-47C5-B6DF-787CFBC0FA49}">
      <dgm:prSet/>
      <dgm:spPr/>
      <dgm:t>
        <a:bodyPr/>
        <a:lstStyle/>
        <a:p>
          <a:endParaRPr lang="fr-FR"/>
        </a:p>
      </dgm:t>
    </dgm:pt>
    <dgm:pt modelId="{68377275-7A0F-4028-99B8-0D2664C92B09}">
      <dgm:prSet custT="1"/>
      <dgm:spPr/>
      <dgm:t>
        <a:bodyPr/>
        <a:lstStyle/>
        <a:p>
          <a:r>
            <a:rPr lang="fr-FR" sz="1400" b="1" dirty="0"/>
            <a:t>Emmanuel Jaupart 4/6</a:t>
          </a:r>
          <a:r>
            <a:rPr lang="fr-FR" sz="1400" dirty="0"/>
            <a:t>		</a:t>
          </a:r>
          <a:r>
            <a:rPr lang="fr-FR" sz="1400" b="1" dirty="0"/>
            <a:t>Entraîneur</a:t>
          </a:r>
          <a:endParaRPr lang="en-US" sz="1400" b="1" dirty="0"/>
        </a:p>
      </dgm:t>
    </dgm:pt>
    <dgm:pt modelId="{6D495B2C-7DA0-4F6D-9674-A22A1E43B9E4}" type="parTrans" cxnId="{E494ED45-4A3C-4B32-9A67-4A32A272763B}">
      <dgm:prSet/>
      <dgm:spPr/>
      <dgm:t>
        <a:bodyPr/>
        <a:lstStyle/>
        <a:p>
          <a:endParaRPr lang="fr-FR"/>
        </a:p>
      </dgm:t>
    </dgm:pt>
    <dgm:pt modelId="{A93B5DA3-21DB-4082-A228-34748395E077}" type="sibTrans" cxnId="{E494ED45-4A3C-4B32-9A67-4A32A272763B}">
      <dgm:prSet/>
      <dgm:spPr/>
      <dgm:t>
        <a:bodyPr/>
        <a:lstStyle/>
        <a:p>
          <a:endParaRPr lang="fr-FR"/>
        </a:p>
      </dgm:t>
    </dgm:pt>
    <dgm:pt modelId="{C6CA1E8D-0165-47FC-BABD-1D4BB975B733}">
      <dgm:prSet custT="1"/>
      <dgm:spPr/>
      <dgm:t>
        <a:bodyPr/>
        <a:lstStyle/>
        <a:p>
          <a:r>
            <a:rPr lang="fr-FR" sz="1400" b="1" dirty="0" err="1"/>
            <a:t>Poustis</a:t>
          </a:r>
          <a:r>
            <a:rPr lang="fr-FR" sz="1400" b="1" dirty="0"/>
            <a:t> Maxime 5/6 		</a:t>
          </a:r>
          <a:r>
            <a:rPr lang="fr-FR" sz="1400" dirty="0"/>
            <a:t>Formé au Club	</a:t>
          </a:r>
          <a:r>
            <a:rPr lang="fr-FR" sz="1400" b="1" dirty="0"/>
            <a:t>	</a:t>
          </a:r>
          <a:endParaRPr lang="en-US" sz="1400" dirty="0"/>
        </a:p>
      </dgm:t>
    </dgm:pt>
    <dgm:pt modelId="{3B30D6F3-0407-46B0-BE78-841C5FECC972}" type="parTrans" cxnId="{FA776505-BB4A-469A-B240-8E8F10D194F8}">
      <dgm:prSet/>
      <dgm:spPr/>
      <dgm:t>
        <a:bodyPr/>
        <a:lstStyle/>
        <a:p>
          <a:endParaRPr lang="fr-FR"/>
        </a:p>
      </dgm:t>
    </dgm:pt>
    <dgm:pt modelId="{35DF3865-6997-4CDC-8429-02960F9D3AE5}" type="sibTrans" cxnId="{FA776505-BB4A-469A-B240-8E8F10D194F8}">
      <dgm:prSet/>
      <dgm:spPr/>
      <dgm:t>
        <a:bodyPr/>
        <a:lstStyle/>
        <a:p>
          <a:endParaRPr lang="fr-FR"/>
        </a:p>
      </dgm:t>
    </dgm:pt>
    <dgm:pt modelId="{5C630475-9151-4A89-BAE1-760F5D13B5BE}">
      <dgm:prSet custT="1"/>
      <dgm:spPr/>
      <dgm:t>
        <a:bodyPr/>
        <a:lstStyle/>
        <a:p>
          <a:r>
            <a:rPr lang="fr-FR" sz="1400" b="1" dirty="0"/>
            <a:t>Dussaut Egan 5/6 		</a:t>
          </a:r>
          <a:r>
            <a:rPr lang="fr-FR" sz="1400" dirty="0"/>
            <a:t>Formé au Club	</a:t>
          </a:r>
          <a:r>
            <a:rPr lang="fr-FR" sz="1400" b="1" dirty="0"/>
            <a:t>	</a:t>
          </a:r>
          <a:endParaRPr lang="en-US" sz="1400" dirty="0"/>
        </a:p>
      </dgm:t>
    </dgm:pt>
    <dgm:pt modelId="{A41C3B3D-65DD-4B4F-8ADF-3C4F4392B597}" type="parTrans" cxnId="{EBF2FD28-123F-4A00-A9D5-9752DD3C0771}">
      <dgm:prSet/>
      <dgm:spPr/>
      <dgm:t>
        <a:bodyPr/>
        <a:lstStyle/>
        <a:p>
          <a:endParaRPr lang="fr-FR"/>
        </a:p>
      </dgm:t>
    </dgm:pt>
    <dgm:pt modelId="{3AB40CE4-0605-4432-BC21-181A16D26958}" type="sibTrans" cxnId="{EBF2FD28-123F-4A00-A9D5-9752DD3C0771}">
      <dgm:prSet/>
      <dgm:spPr/>
      <dgm:t>
        <a:bodyPr/>
        <a:lstStyle/>
        <a:p>
          <a:endParaRPr lang="fr-FR"/>
        </a:p>
      </dgm:t>
    </dgm:pt>
    <dgm:pt modelId="{A7FBBF32-33AF-401A-9E36-F1DCC8F92781}">
      <dgm:prSet custT="1"/>
      <dgm:spPr/>
      <dgm:t>
        <a:bodyPr/>
        <a:lstStyle/>
        <a:p>
          <a:r>
            <a:rPr lang="fr-FR" sz="1400" b="1" dirty="0"/>
            <a:t>Ricart Andréa 5/6		</a:t>
          </a:r>
          <a:r>
            <a:rPr lang="fr-FR" sz="1400" dirty="0"/>
            <a:t>Formé au Club	</a:t>
          </a:r>
          <a:endParaRPr lang="en-US" sz="1400" b="0" dirty="0"/>
        </a:p>
      </dgm:t>
    </dgm:pt>
    <dgm:pt modelId="{75DAFF7F-9628-4180-8620-43CAEBCBE86E}" type="parTrans" cxnId="{203B322A-CF24-4EA8-8C00-2C24F201E6E3}">
      <dgm:prSet/>
      <dgm:spPr/>
      <dgm:t>
        <a:bodyPr/>
        <a:lstStyle/>
        <a:p>
          <a:endParaRPr lang="fr-FR"/>
        </a:p>
      </dgm:t>
    </dgm:pt>
    <dgm:pt modelId="{88409049-398D-4DF2-840E-F05F16439BE6}" type="sibTrans" cxnId="{203B322A-CF24-4EA8-8C00-2C24F201E6E3}">
      <dgm:prSet/>
      <dgm:spPr/>
      <dgm:t>
        <a:bodyPr/>
        <a:lstStyle/>
        <a:p>
          <a:endParaRPr lang="fr-FR"/>
        </a:p>
      </dgm:t>
    </dgm:pt>
    <dgm:pt modelId="{C909B418-D346-4D7D-8E5A-86CC029569E8}">
      <dgm:prSet custT="1"/>
      <dgm:spPr/>
      <dgm:t>
        <a:bodyPr/>
        <a:lstStyle/>
        <a:p>
          <a:r>
            <a:rPr lang="fr-FR" sz="1400" b="1" dirty="0"/>
            <a:t>Romain Pellé 15		</a:t>
          </a:r>
          <a:r>
            <a:rPr lang="fr-FR" sz="1400" dirty="0"/>
            <a:t>Formé au Club	</a:t>
          </a:r>
          <a:endParaRPr lang="en-US" sz="1400" b="0" dirty="0"/>
        </a:p>
      </dgm:t>
    </dgm:pt>
    <dgm:pt modelId="{B498EB66-4BD8-4B8E-B073-11A72287177A}" type="parTrans" cxnId="{27A79E02-CE3E-4351-BB28-EEBFDE06E12C}">
      <dgm:prSet/>
      <dgm:spPr/>
      <dgm:t>
        <a:bodyPr/>
        <a:lstStyle/>
        <a:p>
          <a:endParaRPr lang="fr-FR"/>
        </a:p>
      </dgm:t>
    </dgm:pt>
    <dgm:pt modelId="{CD310A40-F2D7-4AC5-BEE1-FB716E88F3ED}" type="sibTrans" cxnId="{27A79E02-CE3E-4351-BB28-EEBFDE06E12C}">
      <dgm:prSet/>
      <dgm:spPr/>
      <dgm:t>
        <a:bodyPr/>
        <a:lstStyle/>
        <a:p>
          <a:endParaRPr lang="fr-FR"/>
        </a:p>
      </dgm:t>
    </dgm:pt>
    <dgm:pt modelId="{E95C7FE7-98B4-4A9B-AB52-8B3A63A1414D}">
      <dgm:prSet custT="1"/>
      <dgm:spPr/>
      <dgm:t>
        <a:bodyPr/>
        <a:lstStyle/>
        <a:p>
          <a:r>
            <a:rPr lang="fr-FR" sz="1400" b="1" dirty="0"/>
            <a:t>Amaury Ricart 15/1		</a:t>
          </a:r>
          <a:r>
            <a:rPr lang="fr-FR" sz="1400" dirty="0"/>
            <a:t>Formé au Club	</a:t>
          </a:r>
          <a:endParaRPr lang="en-US" sz="1400" b="0" dirty="0"/>
        </a:p>
      </dgm:t>
    </dgm:pt>
    <dgm:pt modelId="{AE1D7E34-CBDA-4406-8772-C8E8BE0238EB}" type="parTrans" cxnId="{ABFDF6C2-C74E-443B-A044-EC0AF06D7A2F}">
      <dgm:prSet/>
      <dgm:spPr/>
      <dgm:t>
        <a:bodyPr/>
        <a:lstStyle/>
        <a:p>
          <a:endParaRPr lang="fr-FR"/>
        </a:p>
      </dgm:t>
    </dgm:pt>
    <dgm:pt modelId="{194EECC4-B42C-4E0F-8D59-4E40EA5D8FA1}" type="sibTrans" cxnId="{ABFDF6C2-C74E-443B-A044-EC0AF06D7A2F}">
      <dgm:prSet/>
      <dgm:spPr/>
      <dgm:t>
        <a:bodyPr/>
        <a:lstStyle/>
        <a:p>
          <a:endParaRPr lang="fr-FR"/>
        </a:p>
      </dgm:t>
    </dgm:pt>
    <dgm:pt modelId="{15DAD093-8A2A-4D5E-B16A-65258AA535C8}">
      <dgm:prSet custT="1"/>
      <dgm:spPr/>
      <dgm:t>
        <a:bodyPr/>
        <a:lstStyle/>
        <a:p>
          <a:r>
            <a:rPr lang="fr-FR" sz="1400" b="1" dirty="0"/>
            <a:t>Louis Jehan 15/1		</a:t>
          </a:r>
          <a:r>
            <a:rPr lang="fr-FR" sz="1400" dirty="0"/>
            <a:t>Formé au Club	</a:t>
          </a:r>
          <a:endParaRPr lang="en-US" sz="1400" b="0" dirty="0"/>
        </a:p>
      </dgm:t>
    </dgm:pt>
    <dgm:pt modelId="{BA0FEFA4-B2AE-43CE-B75E-1433ECB6B87C}" type="parTrans" cxnId="{913C1004-D189-41F6-B28B-2E67FDC5A658}">
      <dgm:prSet/>
      <dgm:spPr/>
      <dgm:t>
        <a:bodyPr/>
        <a:lstStyle/>
        <a:p>
          <a:endParaRPr lang="fr-FR"/>
        </a:p>
      </dgm:t>
    </dgm:pt>
    <dgm:pt modelId="{34906C79-1BC9-400A-BC71-050836719527}" type="sibTrans" cxnId="{913C1004-D189-41F6-B28B-2E67FDC5A658}">
      <dgm:prSet/>
      <dgm:spPr/>
      <dgm:t>
        <a:bodyPr/>
        <a:lstStyle/>
        <a:p>
          <a:endParaRPr lang="fr-FR"/>
        </a:p>
      </dgm:t>
    </dgm:pt>
    <dgm:pt modelId="{CA9A85CA-2381-495E-92F1-A89F33A75E96}">
      <dgm:prSet custT="1"/>
      <dgm:spPr/>
      <dgm:t>
        <a:bodyPr/>
        <a:lstStyle/>
        <a:p>
          <a:r>
            <a:rPr lang="fr-FR" sz="1400" b="1" dirty="0"/>
            <a:t>Valentin </a:t>
          </a:r>
          <a:r>
            <a:rPr lang="fr-FR" sz="1400" b="1" dirty="0" err="1"/>
            <a:t>Dievart</a:t>
          </a:r>
          <a:r>
            <a:rPr lang="fr-FR" sz="1400" b="1" dirty="0"/>
            <a:t> 15/1		</a:t>
          </a:r>
          <a:r>
            <a:rPr lang="fr-FR" sz="1400" dirty="0"/>
            <a:t>Formé au Club depuis 2 ans</a:t>
          </a:r>
          <a:endParaRPr lang="en-US" sz="1400" b="0" dirty="0"/>
        </a:p>
      </dgm:t>
    </dgm:pt>
    <dgm:pt modelId="{551E6DCA-3419-45E9-A652-2C789566C87F}" type="parTrans" cxnId="{F1383715-03E4-4496-837A-2EF28EEE516E}">
      <dgm:prSet/>
      <dgm:spPr/>
      <dgm:t>
        <a:bodyPr/>
        <a:lstStyle/>
        <a:p>
          <a:endParaRPr lang="fr-FR"/>
        </a:p>
      </dgm:t>
    </dgm:pt>
    <dgm:pt modelId="{FA17B81F-2DD3-4DCD-B2C6-C111A318F43E}" type="sibTrans" cxnId="{F1383715-03E4-4496-837A-2EF28EEE516E}">
      <dgm:prSet/>
      <dgm:spPr/>
      <dgm:t>
        <a:bodyPr/>
        <a:lstStyle/>
        <a:p>
          <a:endParaRPr lang="fr-FR"/>
        </a:p>
      </dgm:t>
    </dgm:pt>
    <dgm:pt modelId="{B8B27619-4745-46B0-BB90-590FFEA24F95}">
      <dgm:prSet custT="1"/>
      <dgm:spPr/>
      <dgm:t>
        <a:bodyPr/>
        <a:lstStyle/>
        <a:p>
          <a:r>
            <a:rPr lang="fr-FR" sz="1400" b="1" dirty="0"/>
            <a:t>Julien Bignolles 15/1		</a:t>
          </a:r>
          <a:r>
            <a:rPr lang="fr-FR" sz="1400" dirty="0"/>
            <a:t>Formé au Club depuis 2 ans</a:t>
          </a:r>
          <a:endParaRPr lang="en-US" sz="1400" b="0" dirty="0"/>
        </a:p>
      </dgm:t>
    </dgm:pt>
    <dgm:pt modelId="{1C2230B2-B035-4F68-A0A8-4ABB811EA966}" type="parTrans" cxnId="{A06FC324-5B01-4A86-A9F9-CC71924A16D5}">
      <dgm:prSet/>
      <dgm:spPr/>
      <dgm:t>
        <a:bodyPr/>
        <a:lstStyle/>
        <a:p>
          <a:endParaRPr lang="fr-FR"/>
        </a:p>
      </dgm:t>
    </dgm:pt>
    <dgm:pt modelId="{FBEFC7D1-40BD-4272-9D5F-EB0C4BC7F825}" type="sibTrans" cxnId="{A06FC324-5B01-4A86-A9F9-CC71924A16D5}">
      <dgm:prSet/>
      <dgm:spPr/>
      <dgm:t>
        <a:bodyPr/>
        <a:lstStyle/>
        <a:p>
          <a:endParaRPr lang="fr-FR"/>
        </a:p>
      </dgm:t>
    </dgm:pt>
    <dgm:pt modelId="{044124F5-5DE3-47B0-82C5-C3F5759504DE}">
      <dgm:prSet custT="1"/>
      <dgm:spPr/>
      <dgm:t>
        <a:bodyPr/>
        <a:lstStyle/>
        <a:p>
          <a:r>
            <a:rPr lang="fr-FR" sz="1400" b="0" dirty="0"/>
            <a:t>Nicolas Ricart 15/1</a:t>
          </a:r>
          <a:r>
            <a:rPr lang="fr-FR" sz="1400" b="1" dirty="0"/>
            <a:t>	</a:t>
          </a:r>
          <a:r>
            <a:rPr lang="fr-FR" sz="1000" b="1" dirty="0"/>
            <a:t>	</a:t>
          </a:r>
          <a:endParaRPr lang="en-US" sz="1000" b="0" dirty="0"/>
        </a:p>
      </dgm:t>
    </dgm:pt>
    <dgm:pt modelId="{FB669683-3DBD-4547-9A96-6F13E2C76B7D}" type="parTrans" cxnId="{8436BE10-1071-4B93-AC1B-76BC2EE3BCB7}">
      <dgm:prSet/>
      <dgm:spPr/>
      <dgm:t>
        <a:bodyPr/>
        <a:lstStyle/>
        <a:p>
          <a:endParaRPr lang="fr-FR"/>
        </a:p>
      </dgm:t>
    </dgm:pt>
    <dgm:pt modelId="{C5AF8BF3-523F-4307-8963-38A286F6C2C4}" type="sibTrans" cxnId="{8436BE10-1071-4B93-AC1B-76BC2EE3BCB7}">
      <dgm:prSet/>
      <dgm:spPr/>
      <dgm:t>
        <a:bodyPr/>
        <a:lstStyle/>
        <a:p>
          <a:endParaRPr lang="fr-FR"/>
        </a:p>
      </dgm:t>
    </dgm:pt>
    <dgm:pt modelId="{C340BC42-0B45-4CC2-A047-B8363A89596D}">
      <dgm:prSet custT="1"/>
      <dgm:spPr/>
      <dgm:t>
        <a:bodyPr/>
        <a:lstStyle/>
        <a:p>
          <a:r>
            <a:rPr lang="en-US" sz="1400" dirty="0"/>
            <a:t>Romain </a:t>
          </a:r>
          <a:r>
            <a:rPr lang="en-US" sz="1400" dirty="0" err="1"/>
            <a:t>Bauvy</a:t>
          </a:r>
          <a:r>
            <a:rPr lang="en-US" sz="1400" dirty="0"/>
            <a:t> -2/6		AMT</a:t>
          </a:r>
        </a:p>
      </dgm:t>
    </dgm:pt>
    <dgm:pt modelId="{18FBE405-B877-43AD-BCF3-E1DA90BBC09A}" type="parTrans" cxnId="{A1CB228D-4A9D-48FD-B75B-2B81BD6B2BE0}">
      <dgm:prSet/>
      <dgm:spPr/>
      <dgm:t>
        <a:bodyPr/>
        <a:lstStyle/>
        <a:p>
          <a:endParaRPr lang="fr-FR"/>
        </a:p>
      </dgm:t>
    </dgm:pt>
    <dgm:pt modelId="{BAF7B00A-6314-4286-8DFB-65BBB892213C}" type="sibTrans" cxnId="{A1CB228D-4A9D-48FD-B75B-2B81BD6B2BE0}">
      <dgm:prSet/>
      <dgm:spPr/>
      <dgm:t>
        <a:bodyPr/>
        <a:lstStyle/>
        <a:p>
          <a:endParaRPr lang="fr-FR"/>
        </a:p>
      </dgm:t>
    </dgm:pt>
    <dgm:pt modelId="{076CE45D-AA44-46EC-B60F-067D67401B93}">
      <dgm:prSet/>
      <dgm:spPr/>
      <dgm:t>
        <a:bodyPr/>
        <a:lstStyle/>
        <a:p>
          <a:endParaRPr lang="en-US" sz="1000" dirty="0"/>
        </a:p>
      </dgm:t>
    </dgm:pt>
    <dgm:pt modelId="{67CFFAF2-10D9-458D-A1DD-EF9174B3B471}" type="parTrans" cxnId="{BD334458-E3C3-4E4E-A68A-70668F61BE7A}">
      <dgm:prSet/>
      <dgm:spPr/>
      <dgm:t>
        <a:bodyPr/>
        <a:lstStyle/>
        <a:p>
          <a:endParaRPr lang="fr-FR"/>
        </a:p>
      </dgm:t>
    </dgm:pt>
    <dgm:pt modelId="{156F0D4E-6C88-4458-809D-FB25FDD7587F}" type="sibTrans" cxnId="{BD334458-E3C3-4E4E-A68A-70668F61BE7A}">
      <dgm:prSet/>
      <dgm:spPr/>
      <dgm:t>
        <a:bodyPr/>
        <a:lstStyle/>
        <a:p>
          <a:endParaRPr lang="fr-FR"/>
        </a:p>
      </dgm:t>
    </dgm:pt>
    <dgm:pt modelId="{9704E05A-1224-409F-BEA8-A820350C8BDC}">
      <dgm:prSet custT="1"/>
      <dgm:spPr/>
      <dgm:t>
        <a:bodyPr/>
        <a:lstStyle/>
        <a:p>
          <a:r>
            <a:rPr lang="fr-FR" sz="1400" b="0" dirty="0"/>
            <a:t>Deschamp Arnaud</a:t>
          </a:r>
          <a:r>
            <a:rPr lang="fr-FR" sz="1400" b="1" dirty="0"/>
            <a:t>		</a:t>
          </a:r>
          <a:r>
            <a:rPr lang="fr-FR" sz="1400" b="0" dirty="0"/>
            <a:t>AMT</a:t>
          </a:r>
        </a:p>
      </dgm:t>
    </dgm:pt>
    <dgm:pt modelId="{D4EDCD24-9710-4398-8490-81E79760C6E2}" type="parTrans" cxnId="{E9BA5DBF-0DB3-41DB-AEC8-19921977F831}">
      <dgm:prSet/>
      <dgm:spPr/>
      <dgm:t>
        <a:bodyPr/>
        <a:lstStyle/>
        <a:p>
          <a:endParaRPr lang="fr-FR"/>
        </a:p>
      </dgm:t>
    </dgm:pt>
    <dgm:pt modelId="{FA6E269C-FFBC-4EB8-8773-C615BEEF8B85}" type="sibTrans" cxnId="{E9BA5DBF-0DB3-41DB-AEC8-19921977F831}">
      <dgm:prSet/>
      <dgm:spPr/>
      <dgm:t>
        <a:bodyPr/>
        <a:lstStyle/>
        <a:p>
          <a:endParaRPr lang="fr-FR"/>
        </a:p>
      </dgm:t>
    </dgm:pt>
    <dgm:pt modelId="{8BE3CD6B-0694-4A5B-BBB8-159C9CC73B7A}">
      <dgm:prSet custT="1"/>
      <dgm:spPr/>
      <dgm:t>
        <a:bodyPr/>
        <a:lstStyle/>
        <a:p>
          <a:r>
            <a:rPr lang="en-US" sz="1400" b="1" dirty="0"/>
            <a:t>Vincent Tolazzi	</a:t>
          </a:r>
          <a:r>
            <a:rPr lang="en-US" sz="1400" b="0" dirty="0"/>
            <a:t>		</a:t>
          </a:r>
          <a:r>
            <a:rPr lang="fr-FR" sz="1400" dirty="0"/>
            <a:t>Formé au Club	</a:t>
          </a:r>
          <a:endParaRPr lang="en-US" sz="1400" b="0" dirty="0"/>
        </a:p>
      </dgm:t>
    </dgm:pt>
    <dgm:pt modelId="{2E6B016C-7145-4D5D-B896-F9CAFB5A7FE4}" type="parTrans" cxnId="{89547FAD-AA52-4C32-97BD-CBEF962A5788}">
      <dgm:prSet/>
      <dgm:spPr/>
      <dgm:t>
        <a:bodyPr/>
        <a:lstStyle/>
        <a:p>
          <a:endParaRPr lang="fr-FR"/>
        </a:p>
      </dgm:t>
    </dgm:pt>
    <dgm:pt modelId="{3821F931-7922-4E31-9734-60AF71BE1824}" type="sibTrans" cxnId="{89547FAD-AA52-4C32-97BD-CBEF962A5788}">
      <dgm:prSet/>
      <dgm:spPr/>
      <dgm:t>
        <a:bodyPr/>
        <a:lstStyle/>
        <a:p>
          <a:endParaRPr lang="fr-FR"/>
        </a:p>
      </dgm:t>
    </dgm:pt>
    <dgm:pt modelId="{3871C8CB-AD0E-4F6B-9012-B17460EFB866}">
      <dgm:prSet custT="1"/>
      <dgm:spPr/>
      <dgm:t>
        <a:bodyPr/>
        <a:lstStyle/>
        <a:p>
          <a:r>
            <a:rPr lang="en-US" sz="1400" b="1" dirty="0"/>
            <a:t>Thibault Guedou 15/1	</a:t>
          </a:r>
          <a:r>
            <a:rPr lang="en-US" sz="1400" b="0" dirty="0"/>
            <a:t>	</a:t>
          </a:r>
          <a:r>
            <a:rPr lang="en-US" sz="1400" b="0" dirty="0" err="1"/>
            <a:t>Formé</a:t>
          </a:r>
          <a:r>
            <a:rPr lang="en-US" sz="1400" b="0" dirty="0"/>
            <a:t> au club</a:t>
          </a:r>
        </a:p>
      </dgm:t>
    </dgm:pt>
    <dgm:pt modelId="{49857F60-A2BE-421D-B80D-1C826FE65B60}" type="parTrans" cxnId="{72B59207-4830-4B34-8F5B-039F4285942C}">
      <dgm:prSet/>
      <dgm:spPr/>
      <dgm:t>
        <a:bodyPr/>
        <a:lstStyle/>
        <a:p>
          <a:endParaRPr lang="fr-FR"/>
        </a:p>
      </dgm:t>
    </dgm:pt>
    <dgm:pt modelId="{AE1A5DBD-1D3A-4CB5-9828-3A5AE157FD17}" type="sibTrans" cxnId="{72B59207-4830-4B34-8F5B-039F4285942C}">
      <dgm:prSet/>
      <dgm:spPr/>
      <dgm:t>
        <a:bodyPr/>
        <a:lstStyle/>
        <a:p>
          <a:endParaRPr lang="fr-FR"/>
        </a:p>
      </dgm:t>
    </dgm:pt>
    <dgm:pt modelId="{0E4F86EB-5304-4C29-9F9F-5ECFCC538BC0}" type="pres">
      <dgm:prSet presAssocID="{89C10A58-256D-4963-BB57-F6C1AFE24CE3}" presName="linear" presStyleCnt="0">
        <dgm:presLayoutVars>
          <dgm:animLvl val="lvl"/>
          <dgm:resizeHandles val="exact"/>
        </dgm:presLayoutVars>
      </dgm:prSet>
      <dgm:spPr/>
    </dgm:pt>
    <dgm:pt modelId="{0B4FCF15-BE77-48E2-99E3-4DBB873C3870}" type="pres">
      <dgm:prSet presAssocID="{65CDB348-3B47-4B29-A320-C371ACBEDE2A}" presName="parentText" presStyleLbl="node1" presStyleIdx="0" presStyleCnt="1" custScaleX="92694" custScaleY="76973" custLinFactNeighborX="-31961">
        <dgm:presLayoutVars>
          <dgm:chMax val="0"/>
          <dgm:bulletEnabled val="1"/>
        </dgm:presLayoutVars>
      </dgm:prSet>
      <dgm:spPr/>
    </dgm:pt>
    <dgm:pt modelId="{A591AD80-17A5-4DF6-B114-C9167C843BC1}" type="pres">
      <dgm:prSet presAssocID="{65CDB348-3B47-4B29-A320-C371ACBEDE2A}" presName="childText" presStyleLbl="revTx" presStyleIdx="0" presStyleCnt="1" custScaleY="55322">
        <dgm:presLayoutVars>
          <dgm:bulletEnabled val="1"/>
        </dgm:presLayoutVars>
      </dgm:prSet>
      <dgm:spPr/>
    </dgm:pt>
  </dgm:ptLst>
  <dgm:cxnLst>
    <dgm:cxn modelId="{27A79E02-CE3E-4351-BB28-EEBFDE06E12C}" srcId="{65CDB348-3B47-4B29-A320-C371ACBEDE2A}" destId="{C909B418-D346-4D7D-8E5A-86CC029569E8}" srcOrd="15" destOrd="0" parTransId="{B498EB66-4BD8-4B8E-B073-11A72287177A}" sibTransId="{CD310A40-F2D7-4AC5-BEE1-FB716E88F3ED}"/>
    <dgm:cxn modelId="{913C1004-D189-41F6-B28B-2E67FDC5A658}" srcId="{65CDB348-3B47-4B29-A320-C371ACBEDE2A}" destId="{15DAD093-8A2A-4D5E-B16A-65258AA535C8}" srcOrd="18" destOrd="0" parTransId="{BA0FEFA4-B2AE-43CE-B75E-1433ECB6B87C}" sibTransId="{34906C79-1BC9-400A-BC71-050836719527}"/>
    <dgm:cxn modelId="{BB108804-7D08-467E-B61D-147CE5930022}" srcId="{65CDB348-3B47-4B29-A320-C371ACBEDE2A}" destId="{15E4AFF8-9854-4328-8F4B-45C0D6F2B8D0}" srcOrd="5" destOrd="0" parTransId="{F56F1E84-C500-46AC-9AA1-A421E0DDC59E}" sibTransId="{CA666073-382E-4941-B9F3-14152DD98487}"/>
    <dgm:cxn modelId="{FA776505-BB4A-469A-B240-8E8F10D194F8}" srcId="{65CDB348-3B47-4B29-A320-C371ACBEDE2A}" destId="{C6CA1E8D-0165-47FC-BABD-1D4BB975B733}" srcOrd="12" destOrd="0" parTransId="{3B30D6F3-0407-46B0-BE78-841C5FECC972}" sibTransId="{35DF3865-6997-4CDC-8429-02960F9D3AE5}"/>
    <dgm:cxn modelId="{72B59207-4830-4B34-8F5B-039F4285942C}" srcId="{65CDB348-3B47-4B29-A320-C371ACBEDE2A}" destId="{3871C8CB-AD0E-4F6B-9012-B17460EFB866}" srcOrd="21" destOrd="0" parTransId="{49857F60-A2BE-421D-B80D-1C826FE65B60}" sibTransId="{AE1A5DBD-1D3A-4CB5-9828-3A5AE157FD17}"/>
    <dgm:cxn modelId="{8436BE10-1071-4B93-AC1B-76BC2EE3BCB7}" srcId="{65CDB348-3B47-4B29-A320-C371ACBEDE2A}" destId="{044124F5-5DE3-47B0-82C5-C3F5759504DE}" srcOrd="22" destOrd="0" parTransId="{FB669683-3DBD-4547-9A96-6F13E2C76B7D}" sibTransId="{C5AF8BF3-523F-4307-8963-38A286F6C2C4}"/>
    <dgm:cxn modelId="{F1383715-03E4-4496-837A-2EF28EEE516E}" srcId="{65CDB348-3B47-4B29-A320-C371ACBEDE2A}" destId="{CA9A85CA-2381-495E-92F1-A89F33A75E96}" srcOrd="19" destOrd="0" parTransId="{551E6DCA-3419-45E9-A652-2C789566C87F}" sibTransId="{FA17B81F-2DD3-4DCD-B2C6-C111A318F43E}"/>
    <dgm:cxn modelId="{E0DA041F-3D32-4F04-AA35-657EB587CB92}" srcId="{65CDB348-3B47-4B29-A320-C371ACBEDE2A}" destId="{28CE2DA6-25C0-4224-85BD-92FFA372C9A9}" srcOrd="9" destOrd="0" parTransId="{163B2D00-DA20-455D-9CE7-8470ABEA62BC}" sibTransId="{39367CB9-9AE5-4203-99FA-4E5538F5F205}"/>
    <dgm:cxn modelId="{A06FC324-5B01-4A86-A9F9-CC71924A16D5}" srcId="{65CDB348-3B47-4B29-A320-C371ACBEDE2A}" destId="{B8B27619-4745-46B0-BB90-590FFEA24F95}" srcOrd="20" destOrd="0" parTransId="{1C2230B2-B035-4F68-A0A8-4ABB811EA966}" sibTransId="{FBEFC7D1-40BD-4272-9D5F-EB0C4BC7F825}"/>
    <dgm:cxn modelId="{EBF2FD28-123F-4A00-A9D5-9752DD3C0771}" srcId="{65CDB348-3B47-4B29-A320-C371ACBEDE2A}" destId="{5C630475-9151-4A89-BAE1-760F5D13B5BE}" srcOrd="13" destOrd="0" parTransId="{A41C3B3D-65DD-4B4F-8ADF-3C4F4392B597}" sibTransId="{3AB40CE4-0605-4432-BC21-181A16D26958}"/>
    <dgm:cxn modelId="{203B322A-CF24-4EA8-8C00-2C24F201E6E3}" srcId="{65CDB348-3B47-4B29-A320-C371ACBEDE2A}" destId="{A7FBBF32-33AF-401A-9E36-F1DCC8F92781}" srcOrd="14" destOrd="0" parTransId="{75DAFF7F-9628-4180-8620-43CAEBCBE86E}" sibTransId="{88409049-398D-4DF2-840E-F05F16439BE6}"/>
    <dgm:cxn modelId="{A35A2231-654F-4EE6-B9B8-668132EFDDA4}" srcId="{65CDB348-3B47-4B29-A320-C371ACBEDE2A}" destId="{DADD0153-E5EC-43D4-9006-2B8A3D3A8C44}" srcOrd="4" destOrd="0" parTransId="{9EF56FDA-116C-48A4-84D0-072601BAA0D1}" sibTransId="{D115AB7F-60FC-4B8E-9E73-8DC134414527}"/>
    <dgm:cxn modelId="{605F2233-C20C-4FBA-9BC8-A7F5C8AC2C6F}" type="presOf" srcId="{C340BC42-0B45-4CC2-A047-B8363A89596D}" destId="{A591AD80-17A5-4DF6-B114-C9167C843BC1}" srcOrd="0" destOrd="1" presId="urn:microsoft.com/office/officeart/2005/8/layout/vList2"/>
    <dgm:cxn modelId="{9455F960-49DD-4C7D-88F0-CBA0F2D04DA6}" srcId="{65CDB348-3B47-4B29-A320-C371ACBEDE2A}" destId="{236E1087-C6C6-4E25-8629-C95CCB8EB41B}" srcOrd="3" destOrd="0" parTransId="{B7614FD6-F352-49CE-A550-FC4443A897E9}" sibTransId="{60A87909-8FDD-4D9E-8B68-1BFB9918FBD9}"/>
    <dgm:cxn modelId="{73299244-F69B-4D33-9922-CC610476E063}" srcId="{65CDB348-3B47-4B29-A320-C371ACBEDE2A}" destId="{C254AF12-5B20-4E45-891C-EB4D1313650D}" srcOrd="7" destOrd="0" parTransId="{06D2270B-5789-40E8-B259-E9B1EC52CBFB}" sibTransId="{79777EE9-196A-439A-82B1-16A01D81CDB3}"/>
    <dgm:cxn modelId="{E494ED45-4A3C-4B32-9A67-4A32A272763B}" srcId="{65CDB348-3B47-4B29-A320-C371ACBEDE2A}" destId="{68377275-7A0F-4028-99B8-0D2664C92B09}" srcOrd="11" destOrd="0" parTransId="{6D495B2C-7DA0-4F6D-9674-A22A1E43B9E4}" sibTransId="{A93B5DA3-21DB-4082-A228-34748395E077}"/>
    <dgm:cxn modelId="{D8353E67-F7B1-4FC9-A473-5663B283A12E}" type="presOf" srcId="{89C10A58-256D-4963-BB57-F6C1AFE24CE3}" destId="{0E4F86EB-5304-4C29-9F9F-5ECFCC538BC0}" srcOrd="0" destOrd="0" presId="urn:microsoft.com/office/officeart/2005/8/layout/vList2"/>
    <dgm:cxn modelId="{52EEFB4A-FFB2-40E5-95D6-A0AF38A80122}" type="presOf" srcId="{C909B418-D346-4D7D-8E5A-86CC029569E8}" destId="{A591AD80-17A5-4DF6-B114-C9167C843BC1}" srcOrd="0" destOrd="15" presId="urn:microsoft.com/office/officeart/2005/8/layout/vList2"/>
    <dgm:cxn modelId="{3C9EDC4B-5DCE-4F8D-8583-FC46F6B6F9C3}" type="presOf" srcId="{17CA8A04-E9F6-4089-A1B4-B4DBD033557C}" destId="{A591AD80-17A5-4DF6-B114-C9167C843BC1}" srcOrd="0" destOrd="6" presId="urn:microsoft.com/office/officeart/2005/8/layout/vList2"/>
    <dgm:cxn modelId="{075BE651-D9FE-463F-8876-11CC2EA5BA4A}" type="presOf" srcId="{15E4AFF8-9854-4328-8F4B-45C0D6F2B8D0}" destId="{A591AD80-17A5-4DF6-B114-C9167C843BC1}" srcOrd="0" destOrd="5" presId="urn:microsoft.com/office/officeart/2005/8/layout/vList2"/>
    <dgm:cxn modelId="{2A746F53-0737-4667-A511-96B161DC705C}" type="presOf" srcId="{044124F5-5DE3-47B0-82C5-C3F5759504DE}" destId="{A591AD80-17A5-4DF6-B114-C9167C843BC1}" srcOrd="0" destOrd="22" presId="urn:microsoft.com/office/officeart/2005/8/layout/vList2"/>
    <dgm:cxn modelId="{028B9653-20C5-474E-9ED1-AB30825FB4DB}" type="presOf" srcId="{3871C8CB-AD0E-4F6B-9012-B17460EFB866}" destId="{A591AD80-17A5-4DF6-B114-C9167C843BC1}" srcOrd="0" destOrd="21" presId="urn:microsoft.com/office/officeart/2005/8/layout/vList2"/>
    <dgm:cxn modelId="{DE541475-1840-42F4-8A74-4C421C37E28C}" type="presOf" srcId="{5C630475-9151-4A89-BAE1-760F5D13B5BE}" destId="{A591AD80-17A5-4DF6-B114-C9167C843BC1}" srcOrd="0" destOrd="13" presId="urn:microsoft.com/office/officeart/2005/8/layout/vList2"/>
    <dgm:cxn modelId="{29F46255-4E6B-430F-A5D3-C596BF62873C}" type="presOf" srcId="{68377275-7A0F-4028-99B8-0D2664C92B09}" destId="{A591AD80-17A5-4DF6-B114-C9167C843BC1}" srcOrd="0" destOrd="11" presId="urn:microsoft.com/office/officeart/2005/8/layout/vList2"/>
    <dgm:cxn modelId="{011B5976-6138-45CC-A4C7-D977E0A0DDCC}" type="presOf" srcId="{C254AF12-5B20-4E45-891C-EB4D1313650D}" destId="{A591AD80-17A5-4DF6-B114-C9167C843BC1}" srcOrd="0" destOrd="7" presId="urn:microsoft.com/office/officeart/2005/8/layout/vList2"/>
    <dgm:cxn modelId="{8D357E76-709B-47C5-B6DF-787CFBC0FA49}" srcId="{65CDB348-3B47-4B29-A320-C371ACBEDE2A}" destId="{25A8EDD9-2E4A-4F6F-B6B9-B1435D49F695}" srcOrd="10" destOrd="0" parTransId="{0325436E-D740-485B-AD0E-32D0ECB5E9CD}" sibTransId="{225840A9-78FA-4DED-A0F9-D6A0F677BECF}"/>
    <dgm:cxn modelId="{BD334458-E3C3-4E4E-A68A-70668F61BE7A}" srcId="{65CDB348-3B47-4B29-A320-C371ACBEDE2A}" destId="{076CE45D-AA44-46EC-B60F-067D67401B93}" srcOrd="0" destOrd="0" parTransId="{67CFFAF2-10D9-458D-A1DD-EF9174B3B471}" sibTransId="{156F0D4E-6C88-4458-809D-FB25FDD7587F}"/>
    <dgm:cxn modelId="{233B0C7C-CBC6-4337-A6F6-93BBBB467AE3}" type="presOf" srcId="{8BE3CD6B-0694-4A5B-BBB8-159C9CC73B7A}" destId="{A591AD80-17A5-4DF6-B114-C9167C843BC1}" srcOrd="0" destOrd="16" presId="urn:microsoft.com/office/officeart/2005/8/layout/vList2"/>
    <dgm:cxn modelId="{D4032884-FBA1-4472-86F7-822F529D6BB5}" type="presOf" srcId="{6597C60E-AB27-4265-82F4-B667A8FE4C39}" destId="{A591AD80-17A5-4DF6-B114-C9167C843BC1}" srcOrd="0" destOrd="2" presId="urn:microsoft.com/office/officeart/2005/8/layout/vList2"/>
    <dgm:cxn modelId="{A1CB228D-4A9D-48FD-B75B-2B81BD6B2BE0}" srcId="{65CDB348-3B47-4B29-A320-C371ACBEDE2A}" destId="{C340BC42-0B45-4CC2-A047-B8363A89596D}" srcOrd="1" destOrd="0" parTransId="{18FBE405-B877-43AD-BCF3-E1DA90BBC09A}" sibTransId="{BAF7B00A-6314-4286-8DFB-65BBB892213C}"/>
    <dgm:cxn modelId="{2B77D492-46F7-47C3-9A55-2E4050704D6B}" type="presOf" srcId="{A7FBBF32-33AF-401A-9E36-F1DCC8F92781}" destId="{A591AD80-17A5-4DF6-B114-C9167C843BC1}" srcOrd="0" destOrd="14" presId="urn:microsoft.com/office/officeart/2005/8/layout/vList2"/>
    <dgm:cxn modelId="{D9A6A095-20DD-485D-8A9A-BF17BB0959A9}" type="presOf" srcId="{076CE45D-AA44-46EC-B60F-067D67401B93}" destId="{A591AD80-17A5-4DF6-B114-C9167C843BC1}" srcOrd="0" destOrd="0" presId="urn:microsoft.com/office/officeart/2005/8/layout/vList2"/>
    <dgm:cxn modelId="{3ABEF99F-253A-4338-AA5E-5F744CAE794F}" type="presOf" srcId="{28CE2DA6-25C0-4224-85BD-92FFA372C9A9}" destId="{A591AD80-17A5-4DF6-B114-C9167C843BC1}" srcOrd="0" destOrd="9" presId="urn:microsoft.com/office/officeart/2005/8/layout/vList2"/>
    <dgm:cxn modelId="{9384DBA2-E569-447E-9491-F3B9FD26CEC0}" type="presOf" srcId="{65CDB348-3B47-4B29-A320-C371ACBEDE2A}" destId="{0B4FCF15-BE77-48E2-99E3-4DBB873C3870}" srcOrd="0" destOrd="0" presId="urn:microsoft.com/office/officeart/2005/8/layout/vList2"/>
    <dgm:cxn modelId="{4CB416A5-6439-4995-AAFE-8DF107EA17ED}" type="presOf" srcId="{CA9A85CA-2381-495E-92F1-A89F33A75E96}" destId="{A591AD80-17A5-4DF6-B114-C9167C843BC1}" srcOrd="0" destOrd="19" presId="urn:microsoft.com/office/officeart/2005/8/layout/vList2"/>
    <dgm:cxn modelId="{89547FAD-AA52-4C32-97BD-CBEF962A5788}" srcId="{65CDB348-3B47-4B29-A320-C371ACBEDE2A}" destId="{8BE3CD6B-0694-4A5B-BBB8-159C9CC73B7A}" srcOrd="16" destOrd="0" parTransId="{2E6B016C-7145-4D5D-B896-F9CAFB5A7FE4}" sibTransId="{3821F931-7922-4E31-9734-60AF71BE1824}"/>
    <dgm:cxn modelId="{6701CFBD-2B63-4924-A77C-B206CDC7ECA7}" type="presOf" srcId="{9704E05A-1224-409F-BEA8-A820350C8BDC}" destId="{A591AD80-17A5-4DF6-B114-C9167C843BC1}" srcOrd="0" destOrd="8" presId="urn:microsoft.com/office/officeart/2005/8/layout/vList2"/>
    <dgm:cxn modelId="{E9BA5DBF-0DB3-41DB-AEC8-19921977F831}" srcId="{65CDB348-3B47-4B29-A320-C371ACBEDE2A}" destId="{9704E05A-1224-409F-BEA8-A820350C8BDC}" srcOrd="8" destOrd="0" parTransId="{D4EDCD24-9710-4398-8490-81E79760C6E2}" sibTransId="{FA6E269C-FFBC-4EB8-8773-C615BEEF8B85}"/>
    <dgm:cxn modelId="{3C8A04C0-9075-4AC7-8FB6-78BF6FBC62DC}" type="presOf" srcId="{DADD0153-E5EC-43D4-9006-2B8A3D3A8C44}" destId="{A591AD80-17A5-4DF6-B114-C9167C843BC1}" srcOrd="0" destOrd="4" presId="urn:microsoft.com/office/officeart/2005/8/layout/vList2"/>
    <dgm:cxn modelId="{ABFDF6C2-C74E-443B-A044-EC0AF06D7A2F}" srcId="{65CDB348-3B47-4B29-A320-C371ACBEDE2A}" destId="{E95C7FE7-98B4-4A9B-AB52-8B3A63A1414D}" srcOrd="17" destOrd="0" parTransId="{AE1D7E34-CBDA-4406-8772-C8E8BE0238EB}" sibTransId="{194EECC4-B42C-4E0F-8D59-4E40EA5D8FA1}"/>
    <dgm:cxn modelId="{1331D1C4-F947-4CEF-90AD-9C43BE3F1B03}" type="presOf" srcId="{15DAD093-8A2A-4D5E-B16A-65258AA535C8}" destId="{A591AD80-17A5-4DF6-B114-C9167C843BC1}" srcOrd="0" destOrd="18" presId="urn:microsoft.com/office/officeart/2005/8/layout/vList2"/>
    <dgm:cxn modelId="{6FE68EC6-D319-47EC-A0D4-F235132D0047}" type="presOf" srcId="{236E1087-C6C6-4E25-8629-C95CCB8EB41B}" destId="{A591AD80-17A5-4DF6-B114-C9167C843BC1}" srcOrd="0" destOrd="3" presId="urn:microsoft.com/office/officeart/2005/8/layout/vList2"/>
    <dgm:cxn modelId="{D3B29BC6-F3EC-43F2-BA9D-87472B61BD20}" srcId="{65CDB348-3B47-4B29-A320-C371ACBEDE2A}" destId="{17CA8A04-E9F6-4089-A1B4-B4DBD033557C}" srcOrd="6" destOrd="0" parTransId="{C4FEE236-DA89-421C-9F12-A302B6256C2F}" sibTransId="{F0139C39-9ECF-4FA4-A6CA-88798D0C9F67}"/>
    <dgm:cxn modelId="{5817ACC8-B0CA-4F75-B945-C6A6C791BEB2}" srcId="{89C10A58-256D-4963-BB57-F6C1AFE24CE3}" destId="{65CDB348-3B47-4B29-A320-C371ACBEDE2A}" srcOrd="0" destOrd="0" parTransId="{9D106187-81F8-40FC-A998-BEDC01915B20}" sibTransId="{716D3E0C-296A-46A8-A4BE-9351BB372D32}"/>
    <dgm:cxn modelId="{832ED4C9-5B66-4523-9F20-DAC744D81CF0}" type="presOf" srcId="{E95C7FE7-98B4-4A9B-AB52-8B3A63A1414D}" destId="{A591AD80-17A5-4DF6-B114-C9167C843BC1}" srcOrd="0" destOrd="17" presId="urn:microsoft.com/office/officeart/2005/8/layout/vList2"/>
    <dgm:cxn modelId="{96DA83D2-6F02-481E-87C7-2FBFAC041646}" type="presOf" srcId="{C6CA1E8D-0165-47FC-BABD-1D4BB975B733}" destId="{A591AD80-17A5-4DF6-B114-C9167C843BC1}" srcOrd="0" destOrd="12" presId="urn:microsoft.com/office/officeart/2005/8/layout/vList2"/>
    <dgm:cxn modelId="{EB0D5EE5-700E-4C28-B93C-F06E5354A73A}" type="presOf" srcId="{25A8EDD9-2E4A-4F6F-B6B9-B1435D49F695}" destId="{A591AD80-17A5-4DF6-B114-C9167C843BC1}" srcOrd="0" destOrd="10" presId="urn:microsoft.com/office/officeart/2005/8/layout/vList2"/>
    <dgm:cxn modelId="{51D4CBED-A5C8-4D1F-A137-C54750EB9D0C}" srcId="{65CDB348-3B47-4B29-A320-C371ACBEDE2A}" destId="{6597C60E-AB27-4265-82F4-B667A8FE4C39}" srcOrd="2" destOrd="0" parTransId="{9D389476-A195-4424-BA8D-1E3DB795ED28}" sibTransId="{C7D9A056-10D2-4566-8E73-16D4BDF4E179}"/>
    <dgm:cxn modelId="{D9700DFB-516B-4DFA-A678-DEE976D6E9F8}" type="presOf" srcId="{B8B27619-4745-46B0-BB90-590FFEA24F95}" destId="{A591AD80-17A5-4DF6-B114-C9167C843BC1}" srcOrd="0" destOrd="20" presId="urn:microsoft.com/office/officeart/2005/8/layout/vList2"/>
    <dgm:cxn modelId="{FDCB262A-42F0-4E40-8B52-706A2D8FBFBB}" type="presParOf" srcId="{0E4F86EB-5304-4C29-9F9F-5ECFCC538BC0}" destId="{0B4FCF15-BE77-48E2-99E3-4DBB873C3870}" srcOrd="0" destOrd="0" presId="urn:microsoft.com/office/officeart/2005/8/layout/vList2"/>
    <dgm:cxn modelId="{823EEE47-89F8-437B-B4B7-170E7862C262}" type="presParOf" srcId="{0E4F86EB-5304-4C29-9F9F-5ECFCC538BC0}" destId="{A591AD80-17A5-4DF6-B114-C9167C843BC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C10A58-256D-4963-BB57-F6C1AFE24CE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5CDB348-3B47-4B29-A320-C371ACBEDE2A}">
      <dgm:prSet custT="1"/>
      <dgm:spPr/>
      <dgm:t>
        <a:bodyPr/>
        <a:lstStyle/>
        <a:p>
          <a:pPr algn="ctr"/>
          <a:r>
            <a:rPr lang="en-US" sz="1800" dirty="0" err="1"/>
            <a:t>Liste</a:t>
          </a:r>
          <a:r>
            <a:rPr lang="en-US" sz="1800" dirty="0"/>
            <a:t> des </a:t>
          </a:r>
          <a:r>
            <a:rPr lang="en-US" sz="1800" dirty="0" err="1"/>
            <a:t>joueuses</a:t>
          </a:r>
          <a:r>
            <a:rPr lang="en-US" sz="1800" dirty="0"/>
            <a:t> par </a:t>
          </a:r>
          <a:r>
            <a:rPr lang="en-US" sz="1800" dirty="0" err="1"/>
            <a:t>classement</a:t>
          </a:r>
          <a:r>
            <a:rPr lang="en-US" sz="1800" dirty="0"/>
            <a:t> pour representer le Club</a:t>
          </a:r>
        </a:p>
      </dgm:t>
    </dgm:pt>
    <dgm:pt modelId="{9D106187-81F8-40FC-A998-BEDC01915B20}" type="parTrans" cxnId="{5817ACC8-B0CA-4F75-B945-C6A6C791BEB2}">
      <dgm:prSet/>
      <dgm:spPr/>
      <dgm:t>
        <a:bodyPr/>
        <a:lstStyle/>
        <a:p>
          <a:endParaRPr lang="fr-FR"/>
        </a:p>
      </dgm:t>
    </dgm:pt>
    <dgm:pt modelId="{716D3E0C-296A-46A8-A4BE-9351BB372D32}" type="sibTrans" cxnId="{5817ACC8-B0CA-4F75-B945-C6A6C791BEB2}">
      <dgm:prSet/>
      <dgm:spPr/>
      <dgm:t>
        <a:bodyPr/>
        <a:lstStyle/>
        <a:p>
          <a:endParaRPr lang="fr-FR"/>
        </a:p>
      </dgm:t>
    </dgm:pt>
    <dgm:pt modelId="{15E4AFF8-9854-4328-8F4B-45C0D6F2B8D0}">
      <dgm:prSet custT="1"/>
      <dgm:spPr/>
      <dgm:t>
        <a:bodyPr/>
        <a:lstStyle/>
        <a:p>
          <a:r>
            <a:rPr lang="en-US" sz="2000" dirty="0"/>
            <a:t>Marie-Agnès </a:t>
          </a:r>
          <a:r>
            <a:rPr lang="en-US" sz="2000" dirty="0" err="1"/>
            <a:t>Gaubert</a:t>
          </a:r>
          <a:r>
            <a:rPr lang="en-US" sz="2000" dirty="0"/>
            <a:t> 15/4</a:t>
          </a:r>
        </a:p>
      </dgm:t>
    </dgm:pt>
    <dgm:pt modelId="{F56F1E84-C500-46AC-9AA1-A421E0DDC59E}" type="parTrans" cxnId="{BB108804-7D08-467E-B61D-147CE5930022}">
      <dgm:prSet/>
      <dgm:spPr/>
      <dgm:t>
        <a:bodyPr/>
        <a:lstStyle/>
        <a:p>
          <a:endParaRPr lang="fr-FR"/>
        </a:p>
      </dgm:t>
    </dgm:pt>
    <dgm:pt modelId="{CA666073-382E-4941-B9F3-14152DD98487}" type="sibTrans" cxnId="{BB108804-7D08-467E-B61D-147CE5930022}">
      <dgm:prSet/>
      <dgm:spPr/>
      <dgm:t>
        <a:bodyPr/>
        <a:lstStyle/>
        <a:p>
          <a:endParaRPr lang="fr-FR"/>
        </a:p>
      </dgm:t>
    </dgm:pt>
    <dgm:pt modelId="{236E1087-C6C6-4E25-8629-C95CCB8EB41B}">
      <dgm:prSet custT="1"/>
      <dgm:spPr/>
      <dgm:t>
        <a:bodyPr/>
        <a:lstStyle/>
        <a:p>
          <a:r>
            <a:rPr lang="fr-FR" sz="2000" b="1" dirty="0"/>
            <a:t>Cécile Mas 15/2			</a:t>
          </a:r>
          <a:r>
            <a:rPr lang="fr-FR" sz="2000" b="0" dirty="0"/>
            <a:t>Formée au Club</a:t>
          </a:r>
          <a:endParaRPr lang="en-US" sz="2000" b="0" dirty="0"/>
        </a:p>
      </dgm:t>
    </dgm:pt>
    <dgm:pt modelId="{B7614FD6-F352-49CE-A550-FC4443A897E9}" type="parTrans" cxnId="{9455F960-49DD-4C7D-88F0-CBA0F2D04DA6}">
      <dgm:prSet/>
      <dgm:spPr/>
      <dgm:t>
        <a:bodyPr/>
        <a:lstStyle/>
        <a:p>
          <a:endParaRPr lang="fr-FR"/>
        </a:p>
      </dgm:t>
    </dgm:pt>
    <dgm:pt modelId="{60A87909-8FDD-4D9E-8B68-1BFB9918FBD9}" type="sibTrans" cxnId="{9455F960-49DD-4C7D-88F0-CBA0F2D04DA6}">
      <dgm:prSet/>
      <dgm:spPr/>
      <dgm:t>
        <a:bodyPr/>
        <a:lstStyle/>
        <a:p>
          <a:endParaRPr lang="fr-FR"/>
        </a:p>
      </dgm:t>
    </dgm:pt>
    <dgm:pt modelId="{DADD0153-E5EC-43D4-9006-2B8A3D3A8C44}">
      <dgm:prSet custT="1"/>
      <dgm:spPr/>
      <dgm:t>
        <a:bodyPr/>
        <a:lstStyle/>
        <a:p>
          <a:r>
            <a:rPr lang="en-US" sz="2000" b="0" dirty="0"/>
            <a:t>Sophie </a:t>
          </a:r>
          <a:r>
            <a:rPr lang="en-US" sz="2000" b="0" dirty="0" err="1"/>
            <a:t>Fertat</a:t>
          </a:r>
          <a:r>
            <a:rPr lang="en-US" sz="2000" b="0" dirty="0"/>
            <a:t> 15/4</a:t>
          </a:r>
        </a:p>
      </dgm:t>
    </dgm:pt>
    <dgm:pt modelId="{9EF56FDA-116C-48A4-84D0-072601BAA0D1}" type="parTrans" cxnId="{A35A2231-654F-4EE6-B9B8-668132EFDDA4}">
      <dgm:prSet/>
      <dgm:spPr/>
      <dgm:t>
        <a:bodyPr/>
        <a:lstStyle/>
        <a:p>
          <a:endParaRPr lang="fr-FR"/>
        </a:p>
      </dgm:t>
    </dgm:pt>
    <dgm:pt modelId="{D115AB7F-60FC-4B8E-9E73-8DC134414527}" type="sibTrans" cxnId="{A35A2231-654F-4EE6-B9B8-668132EFDDA4}">
      <dgm:prSet/>
      <dgm:spPr/>
      <dgm:t>
        <a:bodyPr/>
        <a:lstStyle/>
        <a:p>
          <a:endParaRPr lang="fr-FR"/>
        </a:p>
      </dgm:t>
    </dgm:pt>
    <dgm:pt modelId="{17CA8A04-E9F6-4089-A1B4-B4DBD033557C}">
      <dgm:prSet custT="1"/>
      <dgm:spPr/>
      <dgm:t>
        <a:bodyPr/>
        <a:lstStyle/>
        <a:p>
          <a:r>
            <a:rPr lang="fr-FR" sz="2000" b="0" dirty="0"/>
            <a:t>Anissa M’</a:t>
          </a:r>
          <a:r>
            <a:rPr lang="fr-FR" sz="2000" b="0" dirty="0" err="1"/>
            <a:t>Sassak</a:t>
          </a:r>
          <a:r>
            <a:rPr lang="fr-FR" sz="2000" b="0" dirty="0"/>
            <a:t> 15/4</a:t>
          </a:r>
          <a:r>
            <a:rPr lang="fr-FR" sz="2000" dirty="0"/>
            <a:t>		</a:t>
          </a:r>
          <a:endParaRPr lang="en-US" sz="2000" dirty="0"/>
        </a:p>
      </dgm:t>
    </dgm:pt>
    <dgm:pt modelId="{C4FEE236-DA89-421C-9F12-A302B6256C2F}" type="parTrans" cxnId="{D3B29BC6-F3EC-43F2-BA9D-87472B61BD20}">
      <dgm:prSet/>
      <dgm:spPr/>
      <dgm:t>
        <a:bodyPr/>
        <a:lstStyle/>
        <a:p>
          <a:endParaRPr lang="fr-FR"/>
        </a:p>
      </dgm:t>
    </dgm:pt>
    <dgm:pt modelId="{F0139C39-9ECF-4FA4-A6CA-88798D0C9F67}" type="sibTrans" cxnId="{D3B29BC6-F3EC-43F2-BA9D-87472B61BD20}">
      <dgm:prSet/>
      <dgm:spPr/>
      <dgm:t>
        <a:bodyPr/>
        <a:lstStyle/>
        <a:p>
          <a:endParaRPr lang="fr-FR"/>
        </a:p>
      </dgm:t>
    </dgm:pt>
    <dgm:pt modelId="{C254AF12-5B20-4E45-891C-EB4D1313650D}">
      <dgm:prSet custT="1"/>
      <dgm:spPr/>
      <dgm:t>
        <a:bodyPr/>
        <a:lstStyle/>
        <a:p>
          <a:r>
            <a:rPr lang="fr-FR" sz="2000" b="1" dirty="0"/>
            <a:t>Axelle </a:t>
          </a:r>
          <a:r>
            <a:rPr lang="fr-FR" sz="2000" b="1" dirty="0" err="1"/>
            <a:t>Schembri</a:t>
          </a:r>
          <a:r>
            <a:rPr lang="fr-FR" sz="2000" b="1" dirty="0"/>
            <a:t> 15/4 </a:t>
          </a:r>
          <a:r>
            <a:rPr lang="fr-FR" sz="2000" dirty="0"/>
            <a:t>			</a:t>
          </a:r>
          <a:r>
            <a:rPr lang="fr-FR" sz="2000" b="0" dirty="0"/>
            <a:t>Formée au Club</a:t>
          </a:r>
          <a:endParaRPr lang="fr-FR" sz="2000" b="1" dirty="0"/>
        </a:p>
      </dgm:t>
    </dgm:pt>
    <dgm:pt modelId="{06D2270B-5789-40E8-B259-E9B1EC52CBFB}" type="parTrans" cxnId="{73299244-F69B-4D33-9922-CC610476E063}">
      <dgm:prSet/>
      <dgm:spPr/>
      <dgm:t>
        <a:bodyPr/>
        <a:lstStyle/>
        <a:p>
          <a:endParaRPr lang="fr-FR"/>
        </a:p>
      </dgm:t>
    </dgm:pt>
    <dgm:pt modelId="{79777EE9-196A-439A-82B1-16A01D81CDB3}" type="sibTrans" cxnId="{73299244-F69B-4D33-9922-CC610476E063}">
      <dgm:prSet/>
      <dgm:spPr/>
      <dgm:t>
        <a:bodyPr/>
        <a:lstStyle/>
        <a:p>
          <a:endParaRPr lang="fr-FR"/>
        </a:p>
      </dgm:t>
    </dgm:pt>
    <dgm:pt modelId="{28CE2DA6-25C0-4224-85BD-92FFA372C9A9}">
      <dgm:prSet custT="1"/>
      <dgm:spPr/>
      <dgm:t>
        <a:bodyPr/>
        <a:lstStyle/>
        <a:p>
          <a:r>
            <a:rPr lang="fr-FR" sz="2000" b="1" dirty="0"/>
            <a:t>Caroline Tolazzi 15/4			</a:t>
          </a:r>
          <a:r>
            <a:rPr lang="fr-FR" sz="2000" dirty="0"/>
            <a:t>Formée au Club	</a:t>
          </a:r>
          <a:endParaRPr lang="fr-FR" sz="2000" b="1" dirty="0"/>
        </a:p>
      </dgm:t>
    </dgm:pt>
    <dgm:pt modelId="{163B2D00-DA20-455D-9CE7-8470ABEA62BC}" type="parTrans" cxnId="{E0DA041F-3D32-4F04-AA35-657EB587CB92}">
      <dgm:prSet/>
      <dgm:spPr/>
      <dgm:t>
        <a:bodyPr/>
        <a:lstStyle/>
        <a:p>
          <a:endParaRPr lang="fr-FR"/>
        </a:p>
      </dgm:t>
    </dgm:pt>
    <dgm:pt modelId="{39367CB9-9AE5-4203-99FA-4E5538F5F205}" type="sibTrans" cxnId="{E0DA041F-3D32-4F04-AA35-657EB587CB92}">
      <dgm:prSet/>
      <dgm:spPr/>
      <dgm:t>
        <a:bodyPr/>
        <a:lstStyle/>
        <a:p>
          <a:endParaRPr lang="fr-FR"/>
        </a:p>
      </dgm:t>
    </dgm:pt>
    <dgm:pt modelId="{25A8EDD9-2E4A-4F6F-B6B9-B1435D49F695}">
      <dgm:prSet custT="1"/>
      <dgm:spPr/>
      <dgm:t>
        <a:bodyPr/>
        <a:lstStyle/>
        <a:p>
          <a:r>
            <a:rPr lang="fr-FR" sz="2000" b="0" dirty="0"/>
            <a:t>Daria </a:t>
          </a:r>
          <a:r>
            <a:rPr lang="fr-FR" sz="2000" b="0" dirty="0" err="1"/>
            <a:t>Degutar</a:t>
          </a:r>
          <a:r>
            <a:rPr lang="fr-FR" sz="2000" b="0" dirty="0"/>
            <a:t>	30		</a:t>
          </a:r>
        </a:p>
      </dgm:t>
    </dgm:pt>
    <dgm:pt modelId="{0325436E-D740-485B-AD0E-32D0ECB5E9CD}" type="parTrans" cxnId="{8D357E76-709B-47C5-B6DF-787CFBC0FA49}">
      <dgm:prSet/>
      <dgm:spPr/>
      <dgm:t>
        <a:bodyPr/>
        <a:lstStyle/>
        <a:p>
          <a:endParaRPr lang="fr-FR"/>
        </a:p>
      </dgm:t>
    </dgm:pt>
    <dgm:pt modelId="{225840A9-78FA-4DED-A0F9-D6A0F677BECF}" type="sibTrans" cxnId="{8D357E76-709B-47C5-B6DF-787CFBC0FA49}">
      <dgm:prSet/>
      <dgm:spPr/>
      <dgm:t>
        <a:bodyPr/>
        <a:lstStyle/>
        <a:p>
          <a:endParaRPr lang="fr-FR"/>
        </a:p>
      </dgm:t>
    </dgm:pt>
    <dgm:pt modelId="{68377275-7A0F-4028-99B8-0D2664C92B09}">
      <dgm:prSet custT="1"/>
      <dgm:spPr/>
      <dgm:t>
        <a:bodyPr/>
        <a:lstStyle/>
        <a:p>
          <a:r>
            <a:rPr lang="fr-FR" sz="2000" b="0" dirty="0"/>
            <a:t>Laurence </a:t>
          </a:r>
          <a:r>
            <a:rPr lang="fr-FR" sz="2000" b="0" dirty="0" err="1"/>
            <a:t>Dupressoir</a:t>
          </a:r>
          <a:r>
            <a:rPr lang="fr-FR" sz="2000" b="0" dirty="0"/>
            <a:t> 30</a:t>
          </a:r>
          <a:endParaRPr lang="en-US" sz="2000" b="0" dirty="0"/>
        </a:p>
      </dgm:t>
    </dgm:pt>
    <dgm:pt modelId="{6D495B2C-7DA0-4F6D-9674-A22A1E43B9E4}" type="parTrans" cxnId="{E494ED45-4A3C-4B32-9A67-4A32A272763B}">
      <dgm:prSet/>
      <dgm:spPr/>
      <dgm:t>
        <a:bodyPr/>
        <a:lstStyle/>
        <a:p>
          <a:endParaRPr lang="fr-FR"/>
        </a:p>
      </dgm:t>
    </dgm:pt>
    <dgm:pt modelId="{A93B5DA3-21DB-4082-A228-34748395E077}" type="sibTrans" cxnId="{E494ED45-4A3C-4B32-9A67-4A32A272763B}">
      <dgm:prSet/>
      <dgm:spPr/>
      <dgm:t>
        <a:bodyPr/>
        <a:lstStyle/>
        <a:p>
          <a:endParaRPr lang="fr-FR"/>
        </a:p>
      </dgm:t>
    </dgm:pt>
    <dgm:pt modelId="{C6CA1E8D-0165-47FC-BABD-1D4BB975B733}">
      <dgm:prSet custT="1"/>
      <dgm:spPr/>
      <dgm:t>
        <a:bodyPr/>
        <a:lstStyle/>
        <a:p>
          <a:r>
            <a:rPr lang="fr-FR" sz="2000" b="0" dirty="0"/>
            <a:t>Christine Mas 30/2</a:t>
          </a:r>
          <a:r>
            <a:rPr lang="fr-FR" sz="2000" b="1" dirty="0"/>
            <a:t>	</a:t>
          </a:r>
          <a:endParaRPr lang="en-US" sz="2000" dirty="0"/>
        </a:p>
      </dgm:t>
    </dgm:pt>
    <dgm:pt modelId="{3B30D6F3-0407-46B0-BE78-841C5FECC972}" type="parTrans" cxnId="{FA776505-BB4A-469A-B240-8E8F10D194F8}">
      <dgm:prSet/>
      <dgm:spPr/>
      <dgm:t>
        <a:bodyPr/>
        <a:lstStyle/>
        <a:p>
          <a:endParaRPr lang="fr-FR"/>
        </a:p>
      </dgm:t>
    </dgm:pt>
    <dgm:pt modelId="{35DF3865-6997-4CDC-8429-02960F9D3AE5}" type="sibTrans" cxnId="{FA776505-BB4A-469A-B240-8E8F10D194F8}">
      <dgm:prSet/>
      <dgm:spPr/>
      <dgm:t>
        <a:bodyPr/>
        <a:lstStyle/>
        <a:p>
          <a:endParaRPr lang="fr-FR"/>
        </a:p>
      </dgm:t>
    </dgm:pt>
    <dgm:pt modelId="{C340BC42-0B45-4CC2-A047-B8363A89596D}">
      <dgm:prSet custT="1"/>
      <dgm:spPr/>
      <dgm:t>
        <a:bodyPr/>
        <a:lstStyle/>
        <a:p>
          <a:r>
            <a:rPr lang="en-US" sz="2000" dirty="0"/>
            <a:t>Axelle Sahaguian 1/6			</a:t>
          </a:r>
          <a:r>
            <a:rPr lang="en-US" sz="2000" dirty="0" err="1"/>
            <a:t>Entraîneur</a:t>
          </a:r>
          <a:endParaRPr lang="en-US" sz="2000" dirty="0"/>
        </a:p>
      </dgm:t>
    </dgm:pt>
    <dgm:pt modelId="{18FBE405-B877-43AD-BCF3-E1DA90BBC09A}" type="parTrans" cxnId="{A1CB228D-4A9D-48FD-B75B-2B81BD6B2BE0}">
      <dgm:prSet/>
      <dgm:spPr/>
      <dgm:t>
        <a:bodyPr/>
        <a:lstStyle/>
        <a:p>
          <a:endParaRPr lang="fr-FR"/>
        </a:p>
      </dgm:t>
    </dgm:pt>
    <dgm:pt modelId="{BAF7B00A-6314-4286-8DFB-65BBB892213C}" type="sibTrans" cxnId="{A1CB228D-4A9D-48FD-B75B-2B81BD6B2BE0}">
      <dgm:prSet/>
      <dgm:spPr/>
      <dgm:t>
        <a:bodyPr/>
        <a:lstStyle/>
        <a:p>
          <a:endParaRPr lang="fr-FR"/>
        </a:p>
      </dgm:t>
    </dgm:pt>
    <dgm:pt modelId="{076CE45D-AA44-46EC-B60F-067D67401B93}">
      <dgm:prSet/>
      <dgm:spPr/>
      <dgm:t>
        <a:bodyPr/>
        <a:lstStyle/>
        <a:p>
          <a:endParaRPr lang="en-US" sz="2100" dirty="0"/>
        </a:p>
      </dgm:t>
    </dgm:pt>
    <dgm:pt modelId="{67CFFAF2-10D9-458D-A1DD-EF9174B3B471}" type="parTrans" cxnId="{BD334458-E3C3-4E4E-A68A-70668F61BE7A}">
      <dgm:prSet/>
      <dgm:spPr/>
      <dgm:t>
        <a:bodyPr/>
        <a:lstStyle/>
        <a:p>
          <a:endParaRPr lang="fr-FR"/>
        </a:p>
      </dgm:t>
    </dgm:pt>
    <dgm:pt modelId="{156F0D4E-6C88-4458-809D-FB25FDD7587F}" type="sibTrans" cxnId="{BD334458-E3C3-4E4E-A68A-70668F61BE7A}">
      <dgm:prSet/>
      <dgm:spPr/>
      <dgm:t>
        <a:bodyPr/>
        <a:lstStyle/>
        <a:p>
          <a:endParaRPr lang="fr-FR"/>
        </a:p>
      </dgm:t>
    </dgm:pt>
    <dgm:pt modelId="{0099CB91-CA39-4225-B4D2-27146916D58C}">
      <dgm:prSet custT="1"/>
      <dgm:spPr/>
      <dgm:t>
        <a:bodyPr/>
        <a:lstStyle/>
        <a:p>
          <a:r>
            <a:rPr lang="en-US" sz="2000" dirty="0"/>
            <a:t>Emmanuelle DE BAUCOUDREY 3/6</a:t>
          </a:r>
        </a:p>
      </dgm:t>
    </dgm:pt>
    <dgm:pt modelId="{62929273-DFB5-4AC6-BEB7-3FEEBEF7378C}" type="parTrans" cxnId="{3E565F87-5676-40EF-8186-EE55790A3D6F}">
      <dgm:prSet/>
      <dgm:spPr/>
      <dgm:t>
        <a:bodyPr/>
        <a:lstStyle/>
        <a:p>
          <a:endParaRPr lang="fr-FR"/>
        </a:p>
      </dgm:t>
    </dgm:pt>
    <dgm:pt modelId="{64163C6A-1265-4E8F-AA19-ABB0E255E762}" type="sibTrans" cxnId="{3E565F87-5676-40EF-8186-EE55790A3D6F}">
      <dgm:prSet/>
      <dgm:spPr/>
      <dgm:t>
        <a:bodyPr/>
        <a:lstStyle/>
        <a:p>
          <a:endParaRPr lang="fr-FR"/>
        </a:p>
      </dgm:t>
    </dgm:pt>
    <dgm:pt modelId="{0E4F86EB-5304-4C29-9F9F-5ECFCC538BC0}" type="pres">
      <dgm:prSet presAssocID="{89C10A58-256D-4963-BB57-F6C1AFE24CE3}" presName="linear" presStyleCnt="0">
        <dgm:presLayoutVars>
          <dgm:animLvl val="lvl"/>
          <dgm:resizeHandles val="exact"/>
        </dgm:presLayoutVars>
      </dgm:prSet>
      <dgm:spPr/>
    </dgm:pt>
    <dgm:pt modelId="{0B4FCF15-BE77-48E2-99E3-4DBB873C3870}" type="pres">
      <dgm:prSet presAssocID="{65CDB348-3B47-4B29-A320-C371ACBEDE2A}" presName="parentText" presStyleLbl="node1" presStyleIdx="0" presStyleCnt="1" custScaleX="92694" custScaleY="76973" custLinFactNeighborX="-4243" custLinFactNeighborY="401">
        <dgm:presLayoutVars>
          <dgm:chMax val="0"/>
          <dgm:bulletEnabled val="1"/>
        </dgm:presLayoutVars>
      </dgm:prSet>
      <dgm:spPr/>
    </dgm:pt>
    <dgm:pt modelId="{A591AD80-17A5-4DF6-B114-C9167C843BC1}" type="pres">
      <dgm:prSet presAssocID="{65CDB348-3B47-4B29-A320-C371ACBEDE2A}" presName="childText" presStyleLbl="revTx" presStyleIdx="0" presStyleCnt="1" custScaleY="55322">
        <dgm:presLayoutVars>
          <dgm:bulletEnabled val="1"/>
        </dgm:presLayoutVars>
      </dgm:prSet>
      <dgm:spPr/>
    </dgm:pt>
  </dgm:ptLst>
  <dgm:cxnLst>
    <dgm:cxn modelId="{BB108804-7D08-467E-B61D-147CE5930022}" srcId="{65CDB348-3B47-4B29-A320-C371ACBEDE2A}" destId="{15E4AFF8-9854-4328-8F4B-45C0D6F2B8D0}" srcOrd="5" destOrd="0" parTransId="{F56F1E84-C500-46AC-9AA1-A421E0DDC59E}" sibTransId="{CA666073-382E-4941-B9F3-14152DD98487}"/>
    <dgm:cxn modelId="{FA776505-BB4A-469A-B240-8E8F10D194F8}" srcId="{65CDB348-3B47-4B29-A320-C371ACBEDE2A}" destId="{C6CA1E8D-0165-47FC-BABD-1D4BB975B733}" srcOrd="11" destOrd="0" parTransId="{3B30D6F3-0407-46B0-BE78-841C5FECC972}" sibTransId="{35DF3865-6997-4CDC-8429-02960F9D3AE5}"/>
    <dgm:cxn modelId="{E0DA041F-3D32-4F04-AA35-657EB587CB92}" srcId="{65CDB348-3B47-4B29-A320-C371ACBEDE2A}" destId="{28CE2DA6-25C0-4224-85BD-92FFA372C9A9}" srcOrd="8" destOrd="0" parTransId="{163B2D00-DA20-455D-9CE7-8470ABEA62BC}" sibTransId="{39367CB9-9AE5-4203-99FA-4E5538F5F205}"/>
    <dgm:cxn modelId="{A35A2231-654F-4EE6-B9B8-668132EFDDA4}" srcId="{65CDB348-3B47-4B29-A320-C371ACBEDE2A}" destId="{DADD0153-E5EC-43D4-9006-2B8A3D3A8C44}" srcOrd="4" destOrd="0" parTransId="{9EF56FDA-116C-48A4-84D0-072601BAA0D1}" sibTransId="{D115AB7F-60FC-4B8E-9E73-8DC134414527}"/>
    <dgm:cxn modelId="{605F2233-C20C-4FBA-9BC8-A7F5C8AC2C6F}" type="presOf" srcId="{C340BC42-0B45-4CC2-A047-B8363A89596D}" destId="{A591AD80-17A5-4DF6-B114-C9167C843BC1}" srcOrd="0" destOrd="1" presId="urn:microsoft.com/office/officeart/2005/8/layout/vList2"/>
    <dgm:cxn modelId="{2E102A37-FE0D-4E7B-83D5-ADF3F84DBD80}" type="presOf" srcId="{0099CB91-CA39-4225-B4D2-27146916D58C}" destId="{A591AD80-17A5-4DF6-B114-C9167C843BC1}" srcOrd="0" destOrd="2" presId="urn:microsoft.com/office/officeart/2005/8/layout/vList2"/>
    <dgm:cxn modelId="{9455F960-49DD-4C7D-88F0-CBA0F2D04DA6}" srcId="{65CDB348-3B47-4B29-A320-C371ACBEDE2A}" destId="{236E1087-C6C6-4E25-8629-C95CCB8EB41B}" srcOrd="3" destOrd="0" parTransId="{B7614FD6-F352-49CE-A550-FC4443A897E9}" sibTransId="{60A87909-8FDD-4D9E-8B68-1BFB9918FBD9}"/>
    <dgm:cxn modelId="{73299244-F69B-4D33-9922-CC610476E063}" srcId="{65CDB348-3B47-4B29-A320-C371ACBEDE2A}" destId="{C254AF12-5B20-4E45-891C-EB4D1313650D}" srcOrd="7" destOrd="0" parTransId="{06D2270B-5789-40E8-B259-E9B1EC52CBFB}" sibTransId="{79777EE9-196A-439A-82B1-16A01D81CDB3}"/>
    <dgm:cxn modelId="{E494ED45-4A3C-4B32-9A67-4A32A272763B}" srcId="{65CDB348-3B47-4B29-A320-C371ACBEDE2A}" destId="{68377275-7A0F-4028-99B8-0D2664C92B09}" srcOrd="10" destOrd="0" parTransId="{6D495B2C-7DA0-4F6D-9674-A22A1E43B9E4}" sibTransId="{A93B5DA3-21DB-4082-A228-34748395E077}"/>
    <dgm:cxn modelId="{D8353E67-F7B1-4FC9-A473-5663B283A12E}" type="presOf" srcId="{89C10A58-256D-4963-BB57-F6C1AFE24CE3}" destId="{0E4F86EB-5304-4C29-9F9F-5ECFCC538BC0}" srcOrd="0" destOrd="0" presId="urn:microsoft.com/office/officeart/2005/8/layout/vList2"/>
    <dgm:cxn modelId="{3C9EDC4B-5DCE-4F8D-8583-FC46F6B6F9C3}" type="presOf" srcId="{17CA8A04-E9F6-4089-A1B4-B4DBD033557C}" destId="{A591AD80-17A5-4DF6-B114-C9167C843BC1}" srcOrd="0" destOrd="6" presId="urn:microsoft.com/office/officeart/2005/8/layout/vList2"/>
    <dgm:cxn modelId="{075BE651-D9FE-463F-8876-11CC2EA5BA4A}" type="presOf" srcId="{15E4AFF8-9854-4328-8F4B-45C0D6F2B8D0}" destId="{A591AD80-17A5-4DF6-B114-C9167C843BC1}" srcOrd="0" destOrd="5" presId="urn:microsoft.com/office/officeart/2005/8/layout/vList2"/>
    <dgm:cxn modelId="{29F46255-4E6B-430F-A5D3-C596BF62873C}" type="presOf" srcId="{68377275-7A0F-4028-99B8-0D2664C92B09}" destId="{A591AD80-17A5-4DF6-B114-C9167C843BC1}" srcOrd="0" destOrd="10" presId="urn:microsoft.com/office/officeart/2005/8/layout/vList2"/>
    <dgm:cxn modelId="{011B5976-6138-45CC-A4C7-D977E0A0DDCC}" type="presOf" srcId="{C254AF12-5B20-4E45-891C-EB4D1313650D}" destId="{A591AD80-17A5-4DF6-B114-C9167C843BC1}" srcOrd="0" destOrd="7" presId="urn:microsoft.com/office/officeart/2005/8/layout/vList2"/>
    <dgm:cxn modelId="{8D357E76-709B-47C5-B6DF-787CFBC0FA49}" srcId="{65CDB348-3B47-4B29-A320-C371ACBEDE2A}" destId="{25A8EDD9-2E4A-4F6F-B6B9-B1435D49F695}" srcOrd="9" destOrd="0" parTransId="{0325436E-D740-485B-AD0E-32D0ECB5E9CD}" sibTransId="{225840A9-78FA-4DED-A0F9-D6A0F677BECF}"/>
    <dgm:cxn modelId="{BD334458-E3C3-4E4E-A68A-70668F61BE7A}" srcId="{65CDB348-3B47-4B29-A320-C371ACBEDE2A}" destId="{076CE45D-AA44-46EC-B60F-067D67401B93}" srcOrd="0" destOrd="0" parTransId="{67CFFAF2-10D9-458D-A1DD-EF9174B3B471}" sibTransId="{156F0D4E-6C88-4458-809D-FB25FDD7587F}"/>
    <dgm:cxn modelId="{3E565F87-5676-40EF-8186-EE55790A3D6F}" srcId="{65CDB348-3B47-4B29-A320-C371ACBEDE2A}" destId="{0099CB91-CA39-4225-B4D2-27146916D58C}" srcOrd="2" destOrd="0" parTransId="{62929273-DFB5-4AC6-BEB7-3FEEBEF7378C}" sibTransId="{64163C6A-1265-4E8F-AA19-ABB0E255E762}"/>
    <dgm:cxn modelId="{A1CB228D-4A9D-48FD-B75B-2B81BD6B2BE0}" srcId="{65CDB348-3B47-4B29-A320-C371ACBEDE2A}" destId="{C340BC42-0B45-4CC2-A047-B8363A89596D}" srcOrd="1" destOrd="0" parTransId="{18FBE405-B877-43AD-BCF3-E1DA90BBC09A}" sibTransId="{BAF7B00A-6314-4286-8DFB-65BBB892213C}"/>
    <dgm:cxn modelId="{D9A6A095-20DD-485D-8A9A-BF17BB0959A9}" type="presOf" srcId="{076CE45D-AA44-46EC-B60F-067D67401B93}" destId="{A591AD80-17A5-4DF6-B114-C9167C843BC1}" srcOrd="0" destOrd="0" presId="urn:microsoft.com/office/officeart/2005/8/layout/vList2"/>
    <dgm:cxn modelId="{3ABEF99F-253A-4338-AA5E-5F744CAE794F}" type="presOf" srcId="{28CE2DA6-25C0-4224-85BD-92FFA372C9A9}" destId="{A591AD80-17A5-4DF6-B114-C9167C843BC1}" srcOrd="0" destOrd="8" presId="urn:microsoft.com/office/officeart/2005/8/layout/vList2"/>
    <dgm:cxn modelId="{9384DBA2-E569-447E-9491-F3B9FD26CEC0}" type="presOf" srcId="{65CDB348-3B47-4B29-A320-C371ACBEDE2A}" destId="{0B4FCF15-BE77-48E2-99E3-4DBB873C3870}" srcOrd="0" destOrd="0" presId="urn:microsoft.com/office/officeart/2005/8/layout/vList2"/>
    <dgm:cxn modelId="{3C8A04C0-9075-4AC7-8FB6-78BF6FBC62DC}" type="presOf" srcId="{DADD0153-E5EC-43D4-9006-2B8A3D3A8C44}" destId="{A591AD80-17A5-4DF6-B114-C9167C843BC1}" srcOrd="0" destOrd="4" presId="urn:microsoft.com/office/officeart/2005/8/layout/vList2"/>
    <dgm:cxn modelId="{6FE68EC6-D319-47EC-A0D4-F235132D0047}" type="presOf" srcId="{236E1087-C6C6-4E25-8629-C95CCB8EB41B}" destId="{A591AD80-17A5-4DF6-B114-C9167C843BC1}" srcOrd="0" destOrd="3" presId="urn:microsoft.com/office/officeart/2005/8/layout/vList2"/>
    <dgm:cxn modelId="{D3B29BC6-F3EC-43F2-BA9D-87472B61BD20}" srcId="{65CDB348-3B47-4B29-A320-C371ACBEDE2A}" destId="{17CA8A04-E9F6-4089-A1B4-B4DBD033557C}" srcOrd="6" destOrd="0" parTransId="{C4FEE236-DA89-421C-9F12-A302B6256C2F}" sibTransId="{F0139C39-9ECF-4FA4-A6CA-88798D0C9F67}"/>
    <dgm:cxn modelId="{5817ACC8-B0CA-4F75-B945-C6A6C791BEB2}" srcId="{89C10A58-256D-4963-BB57-F6C1AFE24CE3}" destId="{65CDB348-3B47-4B29-A320-C371ACBEDE2A}" srcOrd="0" destOrd="0" parTransId="{9D106187-81F8-40FC-A998-BEDC01915B20}" sibTransId="{716D3E0C-296A-46A8-A4BE-9351BB372D32}"/>
    <dgm:cxn modelId="{96DA83D2-6F02-481E-87C7-2FBFAC041646}" type="presOf" srcId="{C6CA1E8D-0165-47FC-BABD-1D4BB975B733}" destId="{A591AD80-17A5-4DF6-B114-C9167C843BC1}" srcOrd="0" destOrd="11" presId="urn:microsoft.com/office/officeart/2005/8/layout/vList2"/>
    <dgm:cxn modelId="{EB0D5EE5-700E-4C28-B93C-F06E5354A73A}" type="presOf" srcId="{25A8EDD9-2E4A-4F6F-B6B9-B1435D49F695}" destId="{A591AD80-17A5-4DF6-B114-C9167C843BC1}" srcOrd="0" destOrd="9" presId="urn:microsoft.com/office/officeart/2005/8/layout/vList2"/>
    <dgm:cxn modelId="{FDCB262A-42F0-4E40-8B52-706A2D8FBFBB}" type="presParOf" srcId="{0E4F86EB-5304-4C29-9F9F-5ECFCC538BC0}" destId="{0B4FCF15-BE77-48E2-99E3-4DBB873C3870}" srcOrd="0" destOrd="0" presId="urn:microsoft.com/office/officeart/2005/8/layout/vList2"/>
    <dgm:cxn modelId="{823EEE47-89F8-437B-B4B7-170E7862C262}" type="presParOf" srcId="{0E4F86EB-5304-4C29-9F9F-5ECFCC538BC0}" destId="{A591AD80-17A5-4DF6-B114-C9167C843BC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9C289DC-B32D-4ECB-BA9A-7F119C97FE8F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D53092E3-2AB8-4B4A-B599-FFDC44602D2E}">
      <dgm:prSet/>
      <dgm:spPr/>
      <dgm:t>
        <a:bodyPr/>
        <a:lstStyle/>
        <a:p>
          <a:r>
            <a:rPr lang="fr-FR" b="0" i="0" baseline="0" dirty="0"/>
            <a:t>Tournoi interne adultes</a:t>
          </a:r>
          <a:endParaRPr lang="en-US" dirty="0"/>
        </a:p>
      </dgm:t>
    </dgm:pt>
    <dgm:pt modelId="{67C78047-50F9-402E-B51B-414E61CBD394}" type="parTrans" cxnId="{96EFE44D-5F71-4644-84F4-AC9EB5CEABDB}">
      <dgm:prSet/>
      <dgm:spPr/>
      <dgm:t>
        <a:bodyPr/>
        <a:lstStyle/>
        <a:p>
          <a:endParaRPr lang="en-US"/>
        </a:p>
      </dgm:t>
    </dgm:pt>
    <dgm:pt modelId="{B3E225A8-47A3-4287-9214-040138091213}" type="sibTrans" cxnId="{96EFE44D-5F71-4644-84F4-AC9EB5CEABDB}">
      <dgm:prSet/>
      <dgm:spPr/>
      <dgm:t>
        <a:bodyPr/>
        <a:lstStyle/>
        <a:p>
          <a:endParaRPr lang="en-US"/>
        </a:p>
      </dgm:t>
    </dgm:pt>
    <dgm:pt modelId="{704B7ECD-5DC3-460D-9D65-3A3D1FA182D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2000" b="0" i="0" baseline="0" dirty="0"/>
            <a:t>Pour tous, homologué, inscription gratuite</a:t>
          </a:r>
          <a:endParaRPr lang="en-US" sz="2000" dirty="0"/>
        </a:p>
      </dgm:t>
    </dgm:pt>
    <dgm:pt modelId="{86C2A22C-30A3-4F52-8EC6-C89302F7C023}" type="parTrans" cxnId="{8698FC1A-8C73-44C5-93CA-38CBAE472CDC}">
      <dgm:prSet/>
      <dgm:spPr/>
      <dgm:t>
        <a:bodyPr/>
        <a:lstStyle/>
        <a:p>
          <a:endParaRPr lang="en-US"/>
        </a:p>
      </dgm:t>
    </dgm:pt>
    <dgm:pt modelId="{4214ADD3-23A0-4318-831D-5AF6A68D1C00}" type="sibTrans" cxnId="{8698FC1A-8C73-44C5-93CA-38CBAE472CDC}">
      <dgm:prSet/>
      <dgm:spPr/>
      <dgm:t>
        <a:bodyPr/>
        <a:lstStyle/>
        <a:p>
          <a:endParaRPr lang="en-US"/>
        </a:p>
      </dgm:t>
    </dgm:pt>
    <dgm:pt modelId="{29AD3810-1C01-43AF-9158-9D73CEF21110}">
      <dgm:prSet/>
      <dgm:spPr/>
      <dgm:t>
        <a:bodyPr/>
        <a:lstStyle/>
        <a:p>
          <a:r>
            <a:rPr lang="fr-FR" b="0" i="0" baseline="0" dirty="0"/>
            <a:t>Tournoi de N.C. à 15</a:t>
          </a:r>
          <a:endParaRPr lang="en-US" dirty="0"/>
        </a:p>
      </dgm:t>
    </dgm:pt>
    <dgm:pt modelId="{BF99C563-0632-4A2B-9A5C-A51A8FAD8DE4}" type="parTrans" cxnId="{EE2BF50D-5603-4D1F-94D8-631B4B1798A8}">
      <dgm:prSet/>
      <dgm:spPr/>
      <dgm:t>
        <a:bodyPr/>
        <a:lstStyle/>
        <a:p>
          <a:endParaRPr lang="en-US"/>
        </a:p>
      </dgm:t>
    </dgm:pt>
    <dgm:pt modelId="{2F6A84CD-62AD-494F-9739-B1008F90193F}" type="sibTrans" cxnId="{EE2BF50D-5603-4D1F-94D8-631B4B1798A8}">
      <dgm:prSet/>
      <dgm:spPr/>
      <dgm:t>
        <a:bodyPr/>
        <a:lstStyle/>
        <a:p>
          <a:endParaRPr lang="en-US"/>
        </a:p>
      </dgm:t>
    </dgm:pt>
    <dgm:pt modelId="{88EB8992-C993-4354-9C48-0590E7EE30EC}">
      <dgm:prSet custT="1"/>
      <dgm:spPr/>
      <dgm:t>
        <a:bodyPr/>
        <a:lstStyle/>
        <a:p>
          <a:r>
            <a:rPr lang="fr-FR" sz="2000" b="0" i="0" baseline="0" dirty="0"/>
            <a:t>2</a:t>
          </a:r>
          <a:r>
            <a:rPr lang="fr-FR" sz="2000" b="0" i="0" baseline="30000" dirty="0"/>
            <a:t>e</a:t>
          </a:r>
          <a:r>
            <a:rPr lang="fr-FR" sz="2000" b="0" i="0" baseline="0" dirty="0"/>
            <a:t> semaine des vacances de Février</a:t>
          </a:r>
          <a:endParaRPr lang="en-US" sz="2000" dirty="0"/>
        </a:p>
      </dgm:t>
    </dgm:pt>
    <dgm:pt modelId="{672FAB81-43FB-4FB0-82CB-DC1DA7DDA567}" type="parTrans" cxnId="{8E54CC0B-8309-48E7-996A-4D29A964CF25}">
      <dgm:prSet/>
      <dgm:spPr/>
      <dgm:t>
        <a:bodyPr/>
        <a:lstStyle/>
        <a:p>
          <a:endParaRPr lang="en-US"/>
        </a:p>
      </dgm:t>
    </dgm:pt>
    <dgm:pt modelId="{CE9C6361-72F8-4C21-9085-E37CE0080F6E}" type="sibTrans" cxnId="{8E54CC0B-8309-48E7-996A-4D29A964CF25}">
      <dgm:prSet/>
      <dgm:spPr/>
      <dgm:t>
        <a:bodyPr/>
        <a:lstStyle/>
        <a:p>
          <a:endParaRPr lang="en-US"/>
        </a:p>
      </dgm:t>
    </dgm:pt>
    <dgm:pt modelId="{719BEE75-9C31-4707-A404-203ECF0D4684}">
      <dgm:prSet/>
      <dgm:spPr/>
      <dgm:t>
        <a:bodyPr/>
        <a:lstStyle/>
        <a:p>
          <a:r>
            <a:rPr lang="fr-FR" b="0" i="0" baseline="0" dirty="0"/>
            <a:t>Tournoi OPEN Senior et Senior +</a:t>
          </a:r>
          <a:endParaRPr lang="en-US" dirty="0"/>
        </a:p>
      </dgm:t>
    </dgm:pt>
    <dgm:pt modelId="{006648EF-6AD2-4218-863F-B9C199EC5B7B}" type="parTrans" cxnId="{F32093CE-B3D1-4CAB-A1B7-EBF58BD5E3BA}">
      <dgm:prSet/>
      <dgm:spPr/>
      <dgm:t>
        <a:bodyPr/>
        <a:lstStyle/>
        <a:p>
          <a:endParaRPr lang="en-US"/>
        </a:p>
      </dgm:t>
    </dgm:pt>
    <dgm:pt modelId="{2731BF96-2D56-471E-8B26-97B5B01FA474}" type="sibTrans" cxnId="{F32093CE-B3D1-4CAB-A1B7-EBF58BD5E3BA}">
      <dgm:prSet/>
      <dgm:spPr/>
      <dgm:t>
        <a:bodyPr/>
        <a:lstStyle/>
        <a:p>
          <a:endParaRPr lang="en-US"/>
        </a:p>
      </dgm:t>
    </dgm:pt>
    <dgm:pt modelId="{9EAC6618-ADBD-4B26-8A25-B917EB395151}">
      <dgm:prSet custT="1"/>
      <dgm:spPr/>
      <dgm:t>
        <a:bodyPr/>
        <a:lstStyle/>
        <a:p>
          <a:r>
            <a:rPr lang="fr-FR" sz="2000" b="0" i="0" baseline="0" dirty="0"/>
            <a:t>Du 04 au 26 Juin 2022</a:t>
          </a:r>
          <a:endParaRPr lang="en-US" sz="2000" dirty="0"/>
        </a:p>
      </dgm:t>
    </dgm:pt>
    <dgm:pt modelId="{8B74FC33-B1C0-4D81-99B8-6CF5FEABED41}" type="parTrans" cxnId="{4836A37B-3485-45FE-8D48-40CDCE1FE5E2}">
      <dgm:prSet/>
      <dgm:spPr/>
      <dgm:t>
        <a:bodyPr/>
        <a:lstStyle/>
        <a:p>
          <a:endParaRPr lang="en-US"/>
        </a:p>
      </dgm:t>
    </dgm:pt>
    <dgm:pt modelId="{1A9332F9-637B-422C-B77C-4BE3620D7D4E}" type="sibTrans" cxnId="{4836A37B-3485-45FE-8D48-40CDCE1FE5E2}">
      <dgm:prSet/>
      <dgm:spPr/>
      <dgm:t>
        <a:bodyPr/>
        <a:lstStyle/>
        <a:p>
          <a:endParaRPr lang="en-US"/>
        </a:p>
      </dgm:t>
    </dgm:pt>
    <dgm:pt modelId="{6372995B-3896-4437-817A-99FD3F79B5BB}">
      <dgm:prSet/>
      <dgm:spPr/>
      <dgm:t>
        <a:bodyPr/>
        <a:lstStyle/>
        <a:p>
          <a:r>
            <a:rPr lang="fr-FR" b="0" i="0" baseline="0" dirty="0"/>
            <a:t>Tournois en journée</a:t>
          </a:r>
          <a:endParaRPr lang="en-US" dirty="0"/>
        </a:p>
      </dgm:t>
    </dgm:pt>
    <dgm:pt modelId="{617BB706-6DE9-41D1-BB92-EC4D3A2DAE28}" type="parTrans" cxnId="{99D77813-080D-4C71-A4FC-7F4C112F86EB}">
      <dgm:prSet/>
      <dgm:spPr/>
      <dgm:t>
        <a:bodyPr/>
        <a:lstStyle/>
        <a:p>
          <a:endParaRPr lang="en-US"/>
        </a:p>
      </dgm:t>
    </dgm:pt>
    <dgm:pt modelId="{762124B1-A107-47F6-81A2-F4EC0625D3A7}" type="sibTrans" cxnId="{99D77813-080D-4C71-A4FC-7F4C112F86EB}">
      <dgm:prSet/>
      <dgm:spPr/>
      <dgm:t>
        <a:bodyPr/>
        <a:lstStyle/>
        <a:p>
          <a:endParaRPr lang="en-US"/>
        </a:p>
      </dgm:t>
    </dgm:pt>
    <dgm:pt modelId="{0E794520-FA7C-4F9A-8752-37AA9A76F406}">
      <dgm:prSet/>
      <dgm:spPr/>
      <dgm:t>
        <a:bodyPr/>
        <a:lstStyle/>
        <a:p>
          <a:r>
            <a:rPr lang="fr-FR" b="0" i="0" baseline="0" dirty="0"/>
            <a:t>Février</a:t>
          </a:r>
          <a:endParaRPr lang="en-US" dirty="0"/>
        </a:p>
      </dgm:t>
    </dgm:pt>
    <dgm:pt modelId="{C9CCF013-95B6-4CC4-9868-01F38550A7C6}" type="parTrans" cxnId="{A6AD3B26-6EB9-42A3-A549-2A8FCD1B97DD}">
      <dgm:prSet/>
      <dgm:spPr/>
      <dgm:t>
        <a:bodyPr/>
        <a:lstStyle/>
        <a:p>
          <a:endParaRPr lang="en-US"/>
        </a:p>
      </dgm:t>
    </dgm:pt>
    <dgm:pt modelId="{EDD932DF-D0F4-4407-9208-34322F8C352C}" type="sibTrans" cxnId="{A6AD3B26-6EB9-42A3-A549-2A8FCD1B97DD}">
      <dgm:prSet/>
      <dgm:spPr/>
      <dgm:t>
        <a:bodyPr/>
        <a:lstStyle/>
        <a:p>
          <a:endParaRPr lang="en-US"/>
        </a:p>
      </dgm:t>
    </dgm:pt>
    <dgm:pt modelId="{AAA30C2C-60E1-422A-99D6-15BAD520F37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Finales </a:t>
          </a:r>
          <a:r>
            <a:rPr lang="en-US" sz="2000" dirty="0" err="1"/>
            <a:t>prévues</a:t>
          </a:r>
          <a:r>
            <a:rPr lang="en-US" sz="2000" dirty="0"/>
            <a:t> pour la Fête du Club, dernier WE de </a:t>
          </a:r>
          <a:r>
            <a:rPr lang="en-US" sz="2000" dirty="0" err="1"/>
            <a:t>Juin</a:t>
          </a:r>
          <a:endParaRPr lang="en-US" sz="2000" dirty="0"/>
        </a:p>
      </dgm:t>
    </dgm:pt>
    <dgm:pt modelId="{411D7B44-0654-41ED-B0E8-218948C709F4}" type="parTrans" cxnId="{49082254-25E1-4D1F-9D6A-F646D0CED012}">
      <dgm:prSet/>
      <dgm:spPr/>
      <dgm:t>
        <a:bodyPr/>
        <a:lstStyle/>
        <a:p>
          <a:endParaRPr lang="fr-FR"/>
        </a:p>
      </dgm:t>
    </dgm:pt>
    <dgm:pt modelId="{BAA42EEF-A0BA-4ECB-B164-DD6B94E12DE1}" type="sibTrans" cxnId="{49082254-25E1-4D1F-9D6A-F646D0CED012}">
      <dgm:prSet/>
      <dgm:spPr/>
      <dgm:t>
        <a:bodyPr/>
        <a:lstStyle/>
        <a:p>
          <a:endParaRPr lang="fr-FR"/>
        </a:p>
      </dgm:t>
    </dgm:pt>
    <dgm:pt modelId="{50B3D9CD-8117-4724-9C90-902847082A2B}" type="pres">
      <dgm:prSet presAssocID="{A9C289DC-B32D-4ECB-BA9A-7F119C97FE8F}" presName="linear" presStyleCnt="0">
        <dgm:presLayoutVars>
          <dgm:animLvl val="lvl"/>
          <dgm:resizeHandles val="exact"/>
        </dgm:presLayoutVars>
      </dgm:prSet>
      <dgm:spPr/>
    </dgm:pt>
    <dgm:pt modelId="{6D4E5180-AD3F-4F4A-9460-9C9BFD39FB6E}" type="pres">
      <dgm:prSet presAssocID="{D53092E3-2AB8-4B4A-B599-FFDC44602D2E}" presName="parentText" presStyleLbl="node1" presStyleIdx="0" presStyleCnt="4" custLinFactNeighborX="-843" custLinFactNeighborY="-1377">
        <dgm:presLayoutVars>
          <dgm:chMax val="0"/>
          <dgm:bulletEnabled val="1"/>
        </dgm:presLayoutVars>
      </dgm:prSet>
      <dgm:spPr/>
    </dgm:pt>
    <dgm:pt modelId="{C945EE20-0CE7-4EC4-A5F1-F9A7F68F2418}" type="pres">
      <dgm:prSet presAssocID="{D53092E3-2AB8-4B4A-B599-FFDC44602D2E}" presName="childText" presStyleLbl="revTx" presStyleIdx="0" presStyleCnt="4" custScaleY="100207">
        <dgm:presLayoutVars>
          <dgm:bulletEnabled val="1"/>
        </dgm:presLayoutVars>
      </dgm:prSet>
      <dgm:spPr/>
    </dgm:pt>
    <dgm:pt modelId="{5CB69DF6-D683-4E1B-80E8-512416469D16}" type="pres">
      <dgm:prSet presAssocID="{29AD3810-1C01-43AF-9158-9D73CEF21110}" presName="parentText" presStyleLbl="node1" presStyleIdx="1" presStyleCnt="4" custLinFactNeighborY="47881">
        <dgm:presLayoutVars>
          <dgm:chMax val="0"/>
          <dgm:bulletEnabled val="1"/>
        </dgm:presLayoutVars>
      </dgm:prSet>
      <dgm:spPr/>
    </dgm:pt>
    <dgm:pt modelId="{28D76A87-E8A3-4E02-8AC0-CAB2E02DF105}" type="pres">
      <dgm:prSet presAssocID="{29AD3810-1C01-43AF-9158-9D73CEF21110}" presName="childText" presStyleLbl="revTx" presStyleIdx="1" presStyleCnt="4" custLinFactNeighborY="34068">
        <dgm:presLayoutVars>
          <dgm:bulletEnabled val="1"/>
        </dgm:presLayoutVars>
      </dgm:prSet>
      <dgm:spPr/>
    </dgm:pt>
    <dgm:pt modelId="{9C0399CC-8517-4252-8BD9-9F51E176977F}" type="pres">
      <dgm:prSet presAssocID="{719BEE75-9C31-4707-A404-203ECF0D4684}" presName="parentText" presStyleLbl="node1" presStyleIdx="2" presStyleCnt="4" custLinFactNeighborY="45752">
        <dgm:presLayoutVars>
          <dgm:chMax val="0"/>
          <dgm:bulletEnabled val="1"/>
        </dgm:presLayoutVars>
      </dgm:prSet>
      <dgm:spPr/>
    </dgm:pt>
    <dgm:pt modelId="{3694C493-F7AC-4843-A905-8E7F1AB7717F}" type="pres">
      <dgm:prSet presAssocID="{719BEE75-9C31-4707-A404-203ECF0D4684}" presName="childText" presStyleLbl="revTx" presStyleIdx="2" presStyleCnt="4" custLinFactNeighborY="31059">
        <dgm:presLayoutVars>
          <dgm:bulletEnabled val="1"/>
        </dgm:presLayoutVars>
      </dgm:prSet>
      <dgm:spPr/>
    </dgm:pt>
    <dgm:pt modelId="{6DE55035-4B00-413D-A5B3-436AA7E70454}" type="pres">
      <dgm:prSet presAssocID="{6372995B-3896-4437-817A-99FD3F79B5BB}" presName="parentText" presStyleLbl="node1" presStyleIdx="3" presStyleCnt="4" custScaleY="86660" custLinFactNeighborY="36715">
        <dgm:presLayoutVars>
          <dgm:chMax val="0"/>
          <dgm:bulletEnabled val="1"/>
        </dgm:presLayoutVars>
      </dgm:prSet>
      <dgm:spPr/>
    </dgm:pt>
    <dgm:pt modelId="{36B47395-103F-4D33-8A2C-99F38BE879A4}" type="pres">
      <dgm:prSet presAssocID="{6372995B-3896-4437-817A-99FD3F79B5BB}" presName="childText" presStyleLbl="revTx" presStyleIdx="3" presStyleCnt="4" custScaleY="65245" custLinFactNeighborY="24546">
        <dgm:presLayoutVars>
          <dgm:bulletEnabled val="1"/>
        </dgm:presLayoutVars>
      </dgm:prSet>
      <dgm:spPr/>
    </dgm:pt>
  </dgm:ptLst>
  <dgm:cxnLst>
    <dgm:cxn modelId="{8E54CC0B-8309-48E7-996A-4D29A964CF25}" srcId="{29AD3810-1C01-43AF-9158-9D73CEF21110}" destId="{88EB8992-C993-4354-9C48-0590E7EE30EC}" srcOrd="0" destOrd="0" parTransId="{672FAB81-43FB-4FB0-82CB-DC1DA7DDA567}" sibTransId="{CE9C6361-72F8-4C21-9085-E37CE0080F6E}"/>
    <dgm:cxn modelId="{EE2BF50D-5603-4D1F-94D8-631B4B1798A8}" srcId="{A9C289DC-B32D-4ECB-BA9A-7F119C97FE8F}" destId="{29AD3810-1C01-43AF-9158-9D73CEF21110}" srcOrd="1" destOrd="0" parTransId="{BF99C563-0632-4A2B-9A5C-A51A8FAD8DE4}" sibTransId="{2F6A84CD-62AD-494F-9739-B1008F90193F}"/>
    <dgm:cxn modelId="{99D77813-080D-4C71-A4FC-7F4C112F86EB}" srcId="{A9C289DC-B32D-4ECB-BA9A-7F119C97FE8F}" destId="{6372995B-3896-4437-817A-99FD3F79B5BB}" srcOrd="3" destOrd="0" parTransId="{617BB706-6DE9-41D1-BB92-EC4D3A2DAE28}" sibTransId="{762124B1-A107-47F6-81A2-F4EC0625D3A7}"/>
    <dgm:cxn modelId="{8698FC1A-8C73-44C5-93CA-38CBAE472CDC}" srcId="{D53092E3-2AB8-4B4A-B599-FFDC44602D2E}" destId="{704B7ECD-5DC3-460D-9D65-3A3D1FA182D1}" srcOrd="0" destOrd="0" parTransId="{86C2A22C-30A3-4F52-8EC6-C89302F7C023}" sibTransId="{4214ADD3-23A0-4318-831D-5AF6A68D1C00}"/>
    <dgm:cxn modelId="{A6AD3B26-6EB9-42A3-A549-2A8FCD1B97DD}" srcId="{6372995B-3896-4437-817A-99FD3F79B5BB}" destId="{0E794520-FA7C-4F9A-8752-37AA9A76F406}" srcOrd="0" destOrd="0" parTransId="{C9CCF013-95B6-4CC4-9868-01F38550A7C6}" sibTransId="{EDD932DF-D0F4-4407-9208-34322F8C352C}"/>
    <dgm:cxn modelId="{96EFE44D-5F71-4644-84F4-AC9EB5CEABDB}" srcId="{A9C289DC-B32D-4ECB-BA9A-7F119C97FE8F}" destId="{D53092E3-2AB8-4B4A-B599-FFDC44602D2E}" srcOrd="0" destOrd="0" parTransId="{67C78047-50F9-402E-B51B-414E61CBD394}" sibTransId="{B3E225A8-47A3-4287-9214-040138091213}"/>
    <dgm:cxn modelId="{49082254-25E1-4D1F-9D6A-F646D0CED012}" srcId="{D53092E3-2AB8-4B4A-B599-FFDC44602D2E}" destId="{AAA30C2C-60E1-422A-99D6-15BAD520F375}" srcOrd="1" destOrd="0" parTransId="{411D7B44-0654-41ED-B0E8-218948C709F4}" sibTransId="{BAA42EEF-A0BA-4ECB-B164-DD6B94E12DE1}"/>
    <dgm:cxn modelId="{7E54F058-AADE-442D-BE11-394D681F5981}" type="presOf" srcId="{704B7ECD-5DC3-460D-9D65-3A3D1FA182D1}" destId="{C945EE20-0CE7-4EC4-A5F1-F9A7F68F2418}" srcOrd="0" destOrd="0" presId="urn:microsoft.com/office/officeart/2005/8/layout/vList2"/>
    <dgm:cxn modelId="{4836A37B-3485-45FE-8D48-40CDCE1FE5E2}" srcId="{719BEE75-9C31-4707-A404-203ECF0D4684}" destId="{9EAC6618-ADBD-4B26-8A25-B917EB395151}" srcOrd="0" destOrd="0" parTransId="{8B74FC33-B1C0-4D81-99B8-6CF5FEABED41}" sibTransId="{1A9332F9-637B-422C-B77C-4BE3620D7D4E}"/>
    <dgm:cxn modelId="{623A0F7F-85BB-45E9-95EE-B56AB2B55AFB}" type="presOf" srcId="{AAA30C2C-60E1-422A-99D6-15BAD520F375}" destId="{C945EE20-0CE7-4EC4-A5F1-F9A7F68F2418}" srcOrd="0" destOrd="1" presId="urn:microsoft.com/office/officeart/2005/8/layout/vList2"/>
    <dgm:cxn modelId="{4119AF7F-1B6A-482D-8A4A-40E54F96A891}" type="presOf" srcId="{0E794520-FA7C-4F9A-8752-37AA9A76F406}" destId="{36B47395-103F-4D33-8A2C-99F38BE879A4}" srcOrd="0" destOrd="0" presId="urn:microsoft.com/office/officeart/2005/8/layout/vList2"/>
    <dgm:cxn modelId="{FE958383-5E7A-4BED-B620-797225B11C64}" type="presOf" srcId="{6372995B-3896-4437-817A-99FD3F79B5BB}" destId="{6DE55035-4B00-413D-A5B3-436AA7E70454}" srcOrd="0" destOrd="0" presId="urn:microsoft.com/office/officeart/2005/8/layout/vList2"/>
    <dgm:cxn modelId="{5CE8659A-5472-4ED1-AAF0-625A48328E97}" type="presOf" srcId="{D53092E3-2AB8-4B4A-B599-FFDC44602D2E}" destId="{6D4E5180-AD3F-4F4A-9460-9C9BFD39FB6E}" srcOrd="0" destOrd="0" presId="urn:microsoft.com/office/officeart/2005/8/layout/vList2"/>
    <dgm:cxn modelId="{5771EBA7-A61C-4FA2-A961-93314F631C32}" type="presOf" srcId="{29AD3810-1C01-43AF-9158-9D73CEF21110}" destId="{5CB69DF6-D683-4E1B-80E8-512416469D16}" srcOrd="0" destOrd="0" presId="urn:microsoft.com/office/officeart/2005/8/layout/vList2"/>
    <dgm:cxn modelId="{776FB7AA-CAEB-45AB-BD1B-AB0C73F0DCEC}" type="presOf" srcId="{719BEE75-9C31-4707-A404-203ECF0D4684}" destId="{9C0399CC-8517-4252-8BD9-9F51E176977F}" srcOrd="0" destOrd="0" presId="urn:microsoft.com/office/officeart/2005/8/layout/vList2"/>
    <dgm:cxn modelId="{1501DCBE-51B4-4A6C-8BCA-52FF2968C681}" type="presOf" srcId="{A9C289DC-B32D-4ECB-BA9A-7F119C97FE8F}" destId="{50B3D9CD-8117-4724-9C90-902847082A2B}" srcOrd="0" destOrd="0" presId="urn:microsoft.com/office/officeart/2005/8/layout/vList2"/>
    <dgm:cxn modelId="{F32093CE-B3D1-4CAB-A1B7-EBF58BD5E3BA}" srcId="{A9C289DC-B32D-4ECB-BA9A-7F119C97FE8F}" destId="{719BEE75-9C31-4707-A404-203ECF0D4684}" srcOrd="2" destOrd="0" parTransId="{006648EF-6AD2-4218-863F-B9C199EC5B7B}" sibTransId="{2731BF96-2D56-471E-8B26-97B5B01FA474}"/>
    <dgm:cxn modelId="{978267E1-F9A3-4D43-A02E-70981F278AFA}" type="presOf" srcId="{88EB8992-C993-4354-9C48-0590E7EE30EC}" destId="{28D76A87-E8A3-4E02-8AC0-CAB2E02DF105}" srcOrd="0" destOrd="0" presId="urn:microsoft.com/office/officeart/2005/8/layout/vList2"/>
    <dgm:cxn modelId="{F7F905FE-A390-45CC-BE56-9D9D9A2470D4}" type="presOf" srcId="{9EAC6618-ADBD-4B26-8A25-B917EB395151}" destId="{3694C493-F7AC-4843-A905-8E7F1AB7717F}" srcOrd="0" destOrd="0" presId="urn:microsoft.com/office/officeart/2005/8/layout/vList2"/>
    <dgm:cxn modelId="{8C055A52-72FD-4B2B-A6F4-CF6FD68E2E7B}" type="presParOf" srcId="{50B3D9CD-8117-4724-9C90-902847082A2B}" destId="{6D4E5180-AD3F-4F4A-9460-9C9BFD39FB6E}" srcOrd="0" destOrd="0" presId="urn:microsoft.com/office/officeart/2005/8/layout/vList2"/>
    <dgm:cxn modelId="{B6F0C2C9-A374-4852-971A-3FEAD786D9ED}" type="presParOf" srcId="{50B3D9CD-8117-4724-9C90-902847082A2B}" destId="{C945EE20-0CE7-4EC4-A5F1-F9A7F68F2418}" srcOrd="1" destOrd="0" presId="urn:microsoft.com/office/officeart/2005/8/layout/vList2"/>
    <dgm:cxn modelId="{116DA46D-8C0D-446D-A977-1059C43BA872}" type="presParOf" srcId="{50B3D9CD-8117-4724-9C90-902847082A2B}" destId="{5CB69DF6-D683-4E1B-80E8-512416469D16}" srcOrd="2" destOrd="0" presId="urn:microsoft.com/office/officeart/2005/8/layout/vList2"/>
    <dgm:cxn modelId="{E5D1AF11-D0A7-4583-B26C-76D377CE54E8}" type="presParOf" srcId="{50B3D9CD-8117-4724-9C90-902847082A2B}" destId="{28D76A87-E8A3-4E02-8AC0-CAB2E02DF105}" srcOrd="3" destOrd="0" presId="urn:microsoft.com/office/officeart/2005/8/layout/vList2"/>
    <dgm:cxn modelId="{7F3E73C5-AB58-4EC3-9EF5-42DEA41C4603}" type="presParOf" srcId="{50B3D9CD-8117-4724-9C90-902847082A2B}" destId="{9C0399CC-8517-4252-8BD9-9F51E176977F}" srcOrd="4" destOrd="0" presId="urn:microsoft.com/office/officeart/2005/8/layout/vList2"/>
    <dgm:cxn modelId="{6CEDB71A-3D68-4F2D-AECD-162AD73274FC}" type="presParOf" srcId="{50B3D9CD-8117-4724-9C90-902847082A2B}" destId="{3694C493-F7AC-4843-A905-8E7F1AB7717F}" srcOrd="5" destOrd="0" presId="urn:microsoft.com/office/officeart/2005/8/layout/vList2"/>
    <dgm:cxn modelId="{489144AC-35F0-4790-9FD6-780B6530B0B1}" type="presParOf" srcId="{50B3D9CD-8117-4724-9C90-902847082A2B}" destId="{6DE55035-4B00-413D-A5B3-436AA7E70454}" srcOrd="6" destOrd="0" presId="urn:microsoft.com/office/officeart/2005/8/layout/vList2"/>
    <dgm:cxn modelId="{AC10BC13-2188-4E68-B7EF-8AA99AA1A293}" type="presParOf" srcId="{50B3D9CD-8117-4724-9C90-902847082A2B}" destId="{36B47395-103F-4D33-8A2C-99F38BE879A4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3984089-E163-4E40-BA6B-F13B910F792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5A21398-2C16-47C2-9C38-D86B32E1269C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b="1" i="0" baseline="0"/>
            <a:t>Tournoi interne </a:t>
          </a:r>
          <a:endParaRPr lang="en-US"/>
        </a:p>
      </dgm:t>
    </dgm:pt>
    <dgm:pt modelId="{CB5FC08E-04BE-4FB3-B7E7-8017EF5892A9}" type="parTrans" cxnId="{C8C9C351-5A93-40DA-B23F-626213CD2C8C}">
      <dgm:prSet/>
      <dgm:spPr/>
      <dgm:t>
        <a:bodyPr/>
        <a:lstStyle/>
        <a:p>
          <a:endParaRPr lang="en-US"/>
        </a:p>
      </dgm:t>
    </dgm:pt>
    <dgm:pt modelId="{D5CE13B8-FCE1-4D99-8C89-C5CAD91AD951}" type="sibTrans" cxnId="{C8C9C351-5A93-40DA-B23F-626213CD2C8C}">
      <dgm:prSet/>
      <dgm:spPr/>
      <dgm:t>
        <a:bodyPr/>
        <a:lstStyle/>
        <a:p>
          <a:endParaRPr lang="en-US"/>
        </a:p>
      </dgm:t>
    </dgm:pt>
    <dgm:pt modelId="{85B4EE35-1DCF-49AD-BCAB-5CB5094A2ED8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fr-FR" sz="1400" b="1" i="0" baseline="0" dirty="0"/>
            <a:t>Inscription gratuite, obligatoire pour les compétiteurs</a:t>
          </a:r>
        </a:p>
        <a:p>
          <a:pPr algn="l">
            <a:lnSpc>
              <a:spcPct val="100000"/>
            </a:lnSpc>
          </a:pPr>
          <a:r>
            <a:rPr lang="fr-FR" sz="1400" b="1" i="0" baseline="0" dirty="0"/>
            <a:t>	</a:t>
          </a:r>
          <a:endParaRPr lang="en-US" sz="1900" dirty="0"/>
        </a:p>
      </dgm:t>
    </dgm:pt>
    <dgm:pt modelId="{FB505D10-B23A-40DB-A7DE-25232085F02A}" type="parTrans" cxnId="{BE12EA5A-AA36-4856-9A29-574B1ECC8687}">
      <dgm:prSet/>
      <dgm:spPr/>
      <dgm:t>
        <a:bodyPr/>
        <a:lstStyle/>
        <a:p>
          <a:endParaRPr lang="en-US"/>
        </a:p>
      </dgm:t>
    </dgm:pt>
    <dgm:pt modelId="{963AA676-66D8-4767-8FAB-CB8B03401CC3}" type="sibTrans" cxnId="{BE12EA5A-AA36-4856-9A29-574B1ECC8687}">
      <dgm:prSet/>
      <dgm:spPr/>
      <dgm:t>
        <a:bodyPr/>
        <a:lstStyle/>
        <a:p>
          <a:endParaRPr lang="en-US"/>
        </a:p>
      </dgm:t>
    </dgm:pt>
    <dgm:pt modelId="{C97D0698-ECC0-4776-B0A9-6BEFF4FFFBEB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b="1" i="0" baseline="0"/>
            <a:t>Tournois Galaxie </a:t>
          </a:r>
          <a:endParaRPr lang="en-US"/>
        </a:p>
      </dgm:t>
    </dgm:pt>
    <dgm:pt modelId="{9DDABF90-C77F-48DF-B51F-8E4790A9AC82}" type="parTrans" cxnId="{E40381C5-F80F-4890-8873-D16A5560A94C}">
      <dgm:prSet/>
      <dgm:spPr/>
      <dgm:t>
        <a:bodyPr/>
        <a:lstStyle/>
        <a:p>
          <a:endParaRPr lang="en-US"/>
        </a:p>
      </dgm:t>
    </dgm:pt>
    <dgm:pt modelId="{93AD71F1-7D03-4796-ADFE-27FB29638FEE}" type="sibTrans" cxnId="{E40381C5-F80F-4890-8873-D16A5560A94C}">
      <dgm:prSet/>
      <dgm:spPr/>
      <dgm:t>
        <a:bodyPr/>
        <a:lstStyle/>
        <a:p>
          <a:endParaRPr lang="en-US"/>
        </a:p>
      </dgm:t>
    </dgm:pt>
    <dgm:pt modelId="{3AD0FAFD-9E80-4585-83C6-78387EDF2419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fr-FR" sz="1900" b="1" i="0" baseline="0" dirty="0"/>
            <a:t>Toussaint et Pâques</a:t>
          </a:r>
          <a:endParaRPr lang="en-US" sz="1900" dirty="0"/>
        </a:p>
      </dgm:t>
    </dgm:pt>
    <dgm:pt modelId="{B6E53C17-E081-4A79-AE52-0189637BFA36}" type="parTrans" cxnId="{9F647580-84D3-4401-B52D-F74CAEC4BFA1}">
      <dgm:prSet/>
      <dgm:spPr/>
      <dgm:t>
        <a:bodyPr/>
        <a:lstStyle/>
        <a:p>
          <a:endParaRPr lang="en-US"/>
        </a:p>
      </dgm:t>
    </dgm:pt>
    <dgm:pt modelId="{CE6A369E-38BD-4598-8FB7-97B188FC4522}" type="sibTrans" cxnId="{9F647580-84D3-4401-B52D-F74CAEC4BFA1}">
      <dgm:prSet/>
      <dgm:spPr/>
      <dgm:t>
        <a:bodyPr/>
        <a:lstStyle/>
        <a:p>
          <a:endParaRPr lang="en-US"/>
        </a:p>
      </dgm:t>
    </dgm:pt>
    <dgm:pt modelId="{3D9C62FF-9625-4862-879E-9242A1BE10CD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b="1" i="0" baseline="0" dirty="0"/>
            <a:t>TMC 13/14 ans 				Juillet</a:t>
          </a:r>
          <a:endParaRPr lang="en-US" dirty="0"/>
        </a:p>
      </dgm:t>
    </dgm:pt>
    <dgm:pt modelId="{79A3F3DF-5311-4342-8A82-0B0335972A32}" type="parTrans" cxnId="{26029C86-9047-40B9-8A8F-728BEE5A7902}">
      <dgm:prSet/>
      <dgm:spPr/>
      <dgm:t>
        <a:bodyPr/>
        <a:lstStyle/>
        <a:p>
          <a:endParaRPr lang="en-US"/>
        </a:p>
      </dgm:t>
    </dgm:pt>
    <dgm:pt modelId="{219A19FE-BFA2-45E6-81E8-2108DFFA7A75}" type="sibTrans" cxnId="{26029C86-9047-40B9-8A8F-728BEE5A7902}">
      <dgm:prSet/>
      <dgm:spPr/>
      <dgm:t>
        <a:bodyPr/>
        <a:lstStyle/>
        <a:p>
          <a:endParaRPr lang="en-US"/>
        </a:p>
      </dgm:t>
    </dgm:pt>
    <dgm:pt modelId="{B73A6336-E848-43C7-9DD4-F75607AEA0ED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b="1" i="0" baseline="0" dirty="0"/>
            <a:t>TMC -18 ans 				Juillet</a:t>
          </a:r>
          <a:endParaRPr lang="en-US" dirty="0"/>
        </a:p>
      </dgm:t>
    </dgm:pt>
    <dgm:pt modelId="{69E72B5E-1D2C-4C46-A527-F01B4BE02E39}" type="parTrans" cxnId="{494F8D68-1F37-48CB-B7A2-D0649CF23E1C}">
      <dgm:prSet/>
      <dgm:spPr/>
      <dgm:t>
        <a:bodyPr/>
        <a:lstStyle/>
        <a:p>
          <a:endParaRPr lang="en-US"/>
        </a:p>
      </dgm:t>
    </dgm:pt>
    <dgm:pt modelId="{502002CB-462C-4139-883A-F481CCE911A1}" type="sibTrans" cxnId="{494F8D68-1F37-48CB-B7A2-D0649CF23E1C}">
      <dgm:prSet/>
      <dgm:spPr/>
      <dgm:t>
        <a:bodyPr/>
        <a:lstStyle/>
        <a:p>
          <a:endParaRPr lang="en-US"/>
        </a:p>
      </dgm:t>
    </dgm:pt>
    <dgm:pt modelId="{E05445A3-9AFE-4AC3-8DD1-2CB6ABE8F6C7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b="1" i="0" baseline="0"/>
            <a:t>Tournoi Open Jeunes			Juin</a:t>
          </a:r>
          <a:endParaRPr lang="en-US"/>
        </a:p>
      </dgm:t>
    </dgm:pt>
    <dgm:pt modelId="{3A1372A1-7A99-4261-8A28-BE04171E484E}" type="parTrans" cxnId="{290C1E42-F879-4F7D-BA1A-3F2E71047243}">
      <dgm:prSet/>
      <dgm:spPr/>
      <dgm:t>
        <a:bodyPr/>
        <a:lstStyle/>
        <a:p>
          <a:endParaRPr lang="en-US"/>
        </a:p>
      </dgm:t>
    </dgm:pt>
    <dgm:pt modelId="{79129DD5-35A6-47C3-BCE2-3B5CBE239AF6}" type="sibTrans" cxnId="{290C1E42-F879-4F7D-BA1A-3F2E71047243}">
      <dgm:prSet/>
      <dgm:spPr/>
      <dgm:t>
        <a:bodyPr/>
        <a:lstStyle/>
        <a:p>
          <a:endParaRPr lang="en-US"/>
        </a:p>
      </dgm:t>
    </dgm:pt>
    <dgm:pt modelId="{06E06DA1-EEB3-47CA-A7A5-1C2F1B522031}" type="pres">
      <dgm:prSet presAssocID="{E3984089-E163-4E40-BA6B-F13B910F7926}" presName="root" presStyleCnt="0">
        <dgm:presLayoutVars>
          <dgm:dir/>
          <dgm:resizeHandles val="exact"/>
        </dgm:presLayoutVars>
      </dgm:prSet>
      <dgm:spPr/>
    </dgm:pt>
    <dgm:pt modelId="{A7434195-CD9E-4E42-82DE-890F4415BA2B}" type="pres">
      <dgm:prSet presAssocID="{65A21398-2C16-47C2-9C38-D86B32E1269C}" presName="compNode" presStyleCnt="0"/>
      <dgm:spPr/>
    </dgm:pt>
    <dgm:pt modelId="{35D4BBBD-25C8-4758-8A4F-2596141FC938}" type="pres">
      <dgm:prSet presAssocID="{65A21398-2C16-47C2-9C38-D86B32E1269C}" presName="bgRect" presStyleLbl="bgShp" presStyleIdx="0" presStyleCnt="5"/>
      <dgm:spPr/>
    </dgm:pt>
    <dgm:pt modelId="{4EBBF764-9A01-4222-919C-77360A64A723}" type="pres">
      <dgm:prSet presAssocID="{65A21398-2C16-47C2-9C38-D86B32E1269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5F76B23-1411-4844-B04E-E71638D9CEE8}" type="pres">
      <dgm:prSet presAssocID="{65A21398-2C16-47C2-9C38-D86B32E1269C}" presName="spaceRect" presStyleCnt="0"/>
      <dgm:spPr/>
    </dgm:pt>
    <dgm:pt modelId="{20E2D2AA-EE78-40BE-971B-AFB61861A2EA}" type="pres">
      <dgm:prSet presAssocID="{65A21398-2C16-47C2-9C38-D86B32E1269C}" presName="parTx" presStyleLbl="revTx" presStyleIdx="0" presStyleCnt="7">
        <dgm:presLayoutVars>
          <dgm:chMax val="0"/>
          <dgm:chPref val="0"/>
        </dgm:presLayoutVars>
      </dgm:prSet>
      <dgm:spPr/>
    </dgm:pt>
    <dgm:pt modelId="{AC11DE94-AAC2-4E25-BE13-050FBAD93345}" type="pres">
      <dgm:prSet presAssocID="{65A21398-2C16-47C2-9C38-D86B32E1269C}" presName="desTx" presStyleLbl="revTx" presStyleIdx="1" presStyleCnt="7" custScaleX="101545">
        <dgm:presLayoutVars/>
      </dgm:prSet>
      <dgm:spPr/>
    </dgm:pt>
    <dgm:pt modelId="{C9FE2D93-5086-4F7E-9FFE-C52C7E3B9025}" type="pres">
      <dgm:prSet presAssocID="{D5CE13B8-FCE1-4D99-8C89-C5CAD91AD951}" presName="sibTrans" presStyleCnt="0"/>
      <dgm:spPr/>
    </dgm:pt>
    <dgm:pt modelId="{6AE86330-2E9F-42B5-BE00-C9935B0E843C}" type="pres">
      <dgm:prSet presAssocID="{C97D0698-ECC0-4776-B0A9-6BEFF4FFFBEB}" presName="compNode" presStyleCnt="0"/>
      <dgm:spPr/>
    </dgm:pt>
    <dgm:pt modelId="{FEA172BD-04E0-4141-B7C3-6F82A9E1C6BD}" type="pres">
      <dgm:prSet presAssocID="{C97D0698-ECC0-4776-B0A9-6BEFF4FFFBEB}" presName="bgRect" presStyleLbl="bgShp" presStyleIdx="1" presStyleCnt="5"/>
      <dgm:spPr/>
    </dgm:pt>
    <dgm:pt modelId="{F16BEAF1-B671-4D43-95C1-66AB3D7C34D7}" type="pres">
      <dgm:prSet presAssocID="{C97D0698-ECC0-4776-B0A9-6BEFF4FFFBE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ophy"/>
        </a:ext>
      </dgm:extLst>
    </dgm:pt>
    <dgm:pt modelId="{935B46C0-A064-4089-90F1-E684D1A24404}" type="pres">
      <dgm:prSet presAssocID="{C97D0698-ECC0-4776-B0A9-6BEFF4FFFBEB}" presName="spaceRect" presStyleCnt="0"/>
      <dgm:spPr/>
    </dgm:pt>
    <dgm:pt modelId="{58959618-8005-4528-AB4E-4D28CE4052A4}" type="pres">
      <dgm:prSet presAssocID="{C97D0698-ECC0-4776-B0A9-6BEFF4FFFBEB}" presName="parTx" presStyleLbl="revTx" presStyleIdx="2" presStyleCnt="7">
        <dgm:presLayoutVars>
          <dgm:chMax val="0"/>
          <dgm:chPref val="0"/>
        </dgm:presLayoutVars>
      </dgm:prSet>
      <dgm:spPr/>
    </dgm:pt>
    <dgm:pt modelId="{C00B1136-CB86-47C8-A757-50A95B406678}" type="pres">
      <dgm:prSet presAssocID="{C97D0698-ECC0-4776-B0A9-6BEFF4FFFBEB}" presName="desTx" presStyleLbl="revTx" presStyleIdx="3" presStyleCnt="7">
        <dgm:presLayoutVars/>
      </dgm:prSet>
      <dgm:spPr/>
    </dgm:pt>
    <dgm:pt modelId="{B4BB22C8-28AC-4F00-B018-8FDF9CFB2E18}" type="pres">
      <dgm:prSet presAssocID="{93AD71F1-7D03-4796-ADFE-27FB29638FEE}" presName="sibTrans" presStyleCnt="0"/>
      <dgm:spPr/>
    </dgm:pt>
    <dgm:pt modelId="{8C576A8F-C2AD-4238-8331-29F380F02A3E}" type="pres">
      <dgm:prSet presAssocID="{3D9C62FF-9625-4862-879E-9242A1BE10CD}" presName="compNode" presStyleCnt="0"/>
      <dgm:spPr/>
    </dgm:pt>
    <dgm:pt modelId="{A795F44A-23DF-4BD5-927E-94CE360CEB8E}" type="pres">
      <dgm:prSet presAssocID="{3D9C62FF-9625-4862-879E-9242A1BE10CD}" presName="bgRect" presStyleLbl="bgShp" presStyleIdx="2" presStyleCnt="5"/>
      <dgm:spPr/>
    </dgm:pt>
    <dgm:pt modelId="{10C919EF-6DEA-4677-BEE3-2C520AF9EF87}" type="pres">
      <dgm:prSet presAssocID="{3D9C62FF-9625-4862-879E-9242A1BE10C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ke"/>
        </a:ext>
      </dgm:extLst>
    </dgm:pt>
    <dgm:pt modelId="{9F3D1A15-FD47-403F-9ED5-58AB4A5DD8FC}" type="pres">
      <dgm:prSet presAssocID="{3D9C62FF-9625-4862-879E-9242A1BE10CD}" presName="spaceRect" presStyleCnt="0"/>
      <dgm:spPr/>
    </dgm:pt>
    <dgm:pt modelId="{9A0ED469-2195-469F-85A1-1C9D9A15A57A}" type="pres">
      <dgm:prSet presAssocID="{3D9C62FF-9625-4862-879E-9242A1BE10CD}" presName="parTx" presStyleLbl="revTx" presStyleIdx="4" presStyleCnt="7" custScaleY="109147">
        <dgm:presLayoutVars>
          <dgm:chMax val="0"/>
          <dgm:chPref val="0"/>
        </dgm:presLayoutVars>
      </dgm:prSet>
      <dgm:spPr/>
    </dgm:pt>
    <dgm:pt modelId="{E792D83E-8E4D-4D4B-AE2F-B7D4C3217DB6}" type="pres">
      <dgm:prSet presAssocID="{219A19FE-BFA2-45E6-81E8-2108DFFA7A75}" presName="sibTrans" presStyleCnt="0"/>
      <dgm:spPr/>
    </dgm:pt>
    <dgm:pt modelId="{28A3AEEB-A6E9-4C6A-96BC-64409D27E954}" type="pres">
      <dgm:prSet presAssocID="{B73A6336-E848-43C7-9DD4-F75607AEA0ED}" presName="compNode" presStyleCnt="0"/>
      <dgm:spPr/>
    </dgm:pt>
    <dgm:pt modelId="{BB90F2E8-8899-4DBA-A3DB-CF336D0AF2E5}" type="pres">
      <dgm:prSet presAssocID="{B73A6336-E848-43C7-9DD4-F75607AEA0ED}" presName="bgRect" presStyleLbl="bgShp" presStyleIdx="3" presStyleCnt="5"/>
      <dgm:spPr/>
    </dgm:pt>
    <dgm:pt modelId="{21EDD296-C1B9-4ADE-9A70-612B49A8001A}" type="pres">
      <dgm:prSet presAssocID="{B73A6336-E848-43C7-9DD4-F75607AEA0E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lloons"/>
        </a:ext>
      </dgm:extLst>
    </dgm:pt>
    <dgm:pt modelId="{181BF6B7-F7DE-4C3F-A226-9CAA3CC1028C}" type="pres">
      <dgm:prSet presAssocID="{B73A6336-E848-43C7-9DD4-F75607AEA0ED}" presName="spaceRect" presStyleCnt="0"/>
      <dgm:spPr/>
    </dgm:pt>
    <dgm:pt modelId="{17498E2D-D0B7-4A9E-B418-9248424D2BD2}" type="pres">
      <dgm:prSet presAssocID="{B73A6336-E848-43C7-9DD4-F75607AEA0ED}" presName="parTx" presStyleLbl="revTx" presStyleIdx="5" presStyleCnt="7">
        <dgm:presLayoutVars>
          <dgm:chMax val="0"/>
          <dgm:chPref val="0"/>
        </dgm:presLayoutVars>
      </dgm:prSet>
      <dgm:spPr/>
    </dgm:pt>
    <dgm:pt modelId="{E71D1541-175A-4916-95D3-62AD5827A25C}" type="pres">
      <dgm:prSet presAssocID="{502002CB-462C-4139-883A-F481CCE911A1}" presName="sibTrans" presStyleCnt="0"/>
      <dgm:spPr/>
    </dgm:pt>
    <dgm:pt modelId="{03731D2F-8E96-478C-B09A-E473CBAED6D3}" type="pres">
      <dgm:prSet presAssocID="{E05445A3-9AFE-4AC3-8DD1-2CB6ABE8F6C7}" presName="compNode" presStyleCnt="0"/>
      <dgm:spPr/>
    </dgm:pt>
    <dgm:pt modelId="{859A1B57-290F-4646-8E92-C81665100982}" type="pres">
      <dgm:prSet presAssocID="{E05445A3-9AFE-4AC3-8DD1-2CB6ABE8F6C7}" presName="bgRect" presStyleLbl="bgShp" presStyleIdx="4" presStyleCnt="5"/>
      <dgm:spPr/>
    </dgm:pt>
    <dgm:pt modelId="{215923EC-43AD-4C16-8E49-C861AEE91A77}" type="pres">
      <dgm:prSet presAssocID="{E05445A3-9AFE-4AC3-8DD1-2CB6ABE8F6C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9D6D2257-F39F-461E-A2DD-04CCE54EBEEE}" type="pres">
      <dgm:prSet presAssocID="{E05445A3-9AFE-4AC3-8DD1-2CB6ABE8F6C7}" presName="spaceRect" presStyleCnt="0"/>
      <dgm:spPr/>
    </dgm:pt>
    <dgm:pt modelId="{C2079BE1-A6F0-4996-A5E9-13845F0DC151}" type="pres">
      <dgm:prSet presAssocID="{E05445A3-9AFE-4AC3-8DD1-2CB6ABE8F6C7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079C6430-0FB2-49FE-8724-03E75C709D37}" type="presOf" srcId="{E05445A3-9AFE-4AC3-8DD1-2CB6ABE8F6C7}" destId="{C2079BE1-A6F0-4996-A5E9-13845F0DC151}" srcOrd="0" destOrd="0" presId="urn:microsoft.com/office/officeart/2018/2/layout/IconVerticalSolidList"/>
    <dgm:cxn modelId="{456B5738-7AC1-476D-8954-892B89F3C587}" type="presOf" srcId="{C97D0698-ECC0-4776-B0A9-6BEFF4FFFBEB}" destId="{58959618-8005-4528-AB4E-4D28CE4052A4}" srcOrd="0" destOrd="0" presId="urn:microsoft.com/office/officeart/2018/2/layout/IconVerticalSolidList"/>
    <dgm:cxn modelId="{290C1E42-F879-4F7D-BA1A-3F2E71047243}" srcId="{E3984089-E163-4E40-BA6B-F13B910F7926}" destId="{E05445A3-9AFE-4AC3-8DD1-2CB6ABE8F6C7}" srcOrd="4" destOrd="0" parTransId="{3A1372A1-7A99-4261-8A28-BE04171E484E}" sibTransId="{79129DD5-35A6-47C3-BCE2-3B5CBE239AF6}"/>
    <dgm:cxn modelId="{494F8D68-1F37-48CB-B7A2-D0649CF23E1C}" srcId="{E3984089-E163-4E40-BA6B-F13B910F7926}" destId="{B73A6336-E848-43C7-9DD4-F75607AEA0ED}" srcOrd="3" destOrd="0" parTransId="{69E72B5E-1D2C-4C46-A527-F01B4BE02E39}" sibTransId="{502002CB-462C-4139-883A-F481CCE911A1}"/>
    <dgm:cxn modelId="{C8C9C351-5A93-40DA-B23F-626213CD2C8C}" srcId="{E3984089-E163-4E40-BA6B-F13B910F7926}" destId="{65A21398-2C16-47C2-9C38-D86B32E1269C}" srcOrd="0" destOrd="0" parTransId="{CB5FC08E-04BE-4FB3-B7E7-8017EF5892A9}" sibTransId="{D5CE13B8-FCE1-4D99-8C89-C5CAD91AD951}"/>
    <dgm:cxn modelId="{BE12EA5A-AA36-4856-9A29-574B1ECC8687}" srcId="{65A21398-2C16-47C2-9C38-D86B32E1269C}" destId="{85B4EE35-1DCF-49AD-BCAB-5CB5094A2ED8}" srcOrd="0" destOrd="0" parTransId="{FB505D10-B23A-40DB-A7DE-25232085F02A}" sibTransId="{963AA676-66D8-4767-8FAB-CB8B03401CC3}"/>
    <dgm:cxn modelId="{9F647580-84D3-4401-B52D-F74CAEC4BFA1}" srcId="{C97D0698-ECC0-4776-B0A9-6BEFF4FFFBEB}" destId="{3AD0FAFD-9E80-4585-83C6-78387EDF2419}" srcOrd="0" destOrd="0" parTransId="{B6E53C17-E081-4A79-AE52-0189637BFA36}" sibTransId="{CE6A369E-38BD-4598-8FB7-97B188FC4522}"/>
    <dgm:cxn modelId="{26029C86-9047-40B9-8A8F-728BEE5A7902}" srcId="{E3984089-E163-4E40-BA6B-F13B910F7926}" destId="{3D9C62FF-9625-4862-879E-9242A1BE10CD}" srcOrd="2" destOrd="0" parTransId="{79A3F3DF-5311-4342-8A82-0B0335972A32}" sibTransId="{219A19FE-BFA2-45E6-81E8-2108DFFA7A75}"/>
    <dgm:cxn modelId="{3D62D2BF-F2EE-4E2A-99EB-9C891DB1B572}" type="presOf" srcId="{E3984089-E163-4E40-BA6B-F13B910F7926}" destId="{06E06DA1-EEB3-47CA-A7A5-1C2F1B522031}" srcOrd="0" destOrd="0" presId="urn:microsoft.com/office/officeart/2018/2/layout/IconVerticalSolidList"/>
    <dgm:cxn modelId="{377579C0-E51B-4A66-86B1-6B8D6D4CFC5A}" type="presOf" srcId="{85B4EE35-1DCF-49AD-BCAB-5CB5094A2ED8}" destId="{AC11DE94-AAC2-4E25-BE13-050FBAD93345}" srcOrd="0" destOrd="0" presId="urn:microsoft.com/office/officeart/2018/2/layout/IconVerticalSolidList"/>
    <dgm:cxn modelId="{737814C1-55FB-4257-8C45-416E49D841EC}" type="presOf" srcId="{3AD0FAFD-9E80-4585-83C6-78387EDF2419}" destId="{C00B1136-CB86-47C8-A757-50A95B406678}" srcOrd="0" destOrd="0" presId="urn:microsoft.com/office/officeart/2018/2/layout/IconVerticalSolidList"/>
    <dgm:cxn modelId="{1F64ACC2-6628-4494-A1A0-1B8D66A17295}" type="presOf" srcId="{65A21398-2C16-47C2-9C38-D86B32E1269C}" destId="{20E2D2AA-EE78-40BE-971B-AFB61861A2EA}" srcOrd="0" destOrd="0" presId="urn:microsoft.com/office/officeart/2018/2/layout/IconVerticalSolidList"/>
    <dgm:cxn modelId="{E40381C5-F80F-4890-8873-D16A5560A94C}" srcId="{E3984089-E163-4E40-BA6B-F13B910F7926}" destId="{C97D0698-ECC0-4776-B0A9-6BEFF4FFFBEB}" srcOrd="1" destOrd="0" parTransId="{9DDABF90-C77F-48DF-B51F-8E4790A9AC82}" sibTransId="{93AD71F1-7D03-4796-ADFE-27FB29638FEE}"/>
    <dgm:cxn modelId="{06ECC8CC-4358-4790-A1E7-DB7A24896F7C}" type="presOf" srcId="{3D9C62FF-9625-4862-879E-9242A1BE10CD}" destId="{9A0ED469-2195-469F-85A1-1C9D9A15A57A}" srcOrd="0" destOrd="0" presId="urn:microsoft.com/office/officeart/2018/2/layout/IconVerticalSolidList"/>
    <dgm:cxn modelId="{8C487AF4-03AC-4BCB-8C33-8FC5FBEE0E10}" type="presOf" srcId="{B73A6336-E848-43C7-9DD4-F75607AEA0ED}" destId="{17498E2D-D0B7-4A9E-B418-9248424D2BD2}" srcOrd="0" destOrd="0" presId="urn:microsoft.com/office/officeart/2018/2/layout/IconVerticalSolidList"/>
    <dgm:cxn modelId="{8E1E6320-D820-4358-94F1-A43F4367DC60}" type="presParOf" srcId="{06E06DA1-EEB3-47CA-A7A5-1C2F1B522031}" destId="{A7434195-CD9E-4E42-82DE-890F4415BA2B}" srcOrd="0" destOrd="0" presId="urn:microsoft.com/office/officeart/2018/2/layout/IconVerticalSolidList"/>
    <dgm:cxn modelId="{CADBFD57-5D05-45AB-8ECF-FC0E1071DB5E}" type="presParOf" srcId="{A7434195-CD9E-4E42-82DE-890F4415BA2B}" destId="{35D4BBBD-25C8-4758-8A4F-2596141FC938}" srcOrd="0" destOrd="0" presId="urn:microsoft.com/office/officeart/2018/2/layout/IconVerticalSolidList"/>
    <dgm:cxn modelId="{F6CCB7E4-96BA-4AD5-AA41-0B125870DD75}" type="presParOf" srcId="{A7434195-CD9E-4E42-82DE-890F4415BA2B}" destId="{4EBBF764-9A01-4222-919C-77360A64A723}" srcOrd="1" destOrd="0" presId="urn:microsoft.com/office/officeart/2018/2/layout/IconVerticalSolidList"/>
    <dgm:cxn modelId="{4DB73FE7-4D28-48F9-B46D-0A89330AF788}" type="presParOf" srcId="{A7434195-CD9E-4E42-82DE-890F4415BA2B}" destId="{75F76B23-1411-4844-B04E-E71638D9CEE8}" srcOrd="2" destOrd="0" presId="urn:microsoft.com/office/officeart/2018/2/layout/IconVerticalSolidList"/>
    <dgm:cxn modelId="{944B5971-392C-469B-AB62-E53CE03E98FB}" type="presParOf" srcId="{A7434195-CD9E-4E42-82DE-890F4415BA2B}" destId="{20E2D2AA-EE78-40BE-971B-AFB61861A2EA}" srcOrd="3" destOrd="0" presId="urn:microsoft.com/office/officeart/2018/2/layout/IconVerticalSolidList"/>
    <dgm:cxn modelId="{02B266F7-CC61-4DDE-8479-67DD06BCB8DD}" type="presParOf" srcId="{A7434195-CD9E-4E42-82DE-890F4415BA2B}" destId="{AC11DE94-AAC2-4E25-BE13-050FBAD93345}" srcOrd="4" destOrd="0" presId="urn:microsoft.com/office/officeart/2018/2/layout/IconVerticalSolidList"/>
    <dgm:cxn modelId="{DF6C6D0D-8EB7-4390-9ECE-B6AAC55465EA}" type="presParOf" srcId="{06E06DA1-EEB3-47CA-A7A5-1C2F1B522031}" destId="{C9FE2D93-5086-4F7E-9FFE-C52C7E3B9025}" srcOrd="1" destOrd="0" presId="urn:microsoft.com/office/officeart/2018/2/layout/IconVerticalSolidList"/>
    <dgm:cxn modelId="{06138FC8-12C2-4A84-9354-0B43A912CC9E}" type="presParOf" srcId="{06E06DA1-EEB3-47CA-A7A5-1C2F1B522031}" destId="{6AE86330-2E9F-42B5-BE00-C9935B0E843C}" srcOrd="2" destOrd="0" presId="urn:microsoft.com/office/officeart/2018/2/layout/IconVerticalSolidList"/>
    <dgm:cxn modelId="{491A87F6-3F25-4F0F-B7E7-BDFE91A2A74A}" type="presParOf" srcId="{6AE86330-2E9F-42B5-BE00-C9935B0E843C}" destId="{FEA172BD-04E0-4141-B7C3-6F82A9E1C6BD}" srcOrd="0" destOrd="0" presId="urn:microsoft.com/office/officeart/2018/2/layout/IconVerticalSolidList"/>
    <dgm:cxn modelId="{42ED4268-607F-4E36-A321-5F28ED53225E}" type="presParOf" srcId="{6AE86330-2E9F-42B5-BE00-C9935B0E843C}" destId="{F16BEAF1-B671-4D43-95C1-66AB3D7C34D7}" srcOrd="1" destOrd="0" presId="urn:microsoft.com/office/officeart/2018/2/layout/IconVerticalSolidList"/>
    <dgm:cxn modelId="{4514F859-1349-4B18-8CF9-DC4342A70C85}" type="presParOf" srcId="{6AE86330-2E9F-42B5-BE00-C9935B0E843C}" destId="{935B46C0-A064-4089-90F1-E684D1A24404}" srcOrd="2" destOrd="0" presId="urn:microsoft.com/office/officeart/2018/2/layout/IconVerticalSolidList"/>
    <dgm:cxn modelId="{714A4F1B-B754-4B74-8E8E-08B2595D5CEE}" type="presParOf" srcId="{6AE86330-2E9F-42B5-BE00-C9935B0E843C}" destId="{58959618-8005-4528-AB4E-4D28CE4052A4}" srcOrd="3" destOrd="0" presId="urn:microsoft.com/office/officeart/2018/2/layout/IconVerticalSolidList"/>
    <dgm:cxn modelId="{84D8F2AA-E770-420F-B3BE-205D766D9609}" type="presParOf" srcId="{6AE86330-2E9F-42B5-BE00-C9935B0E843C}" destId="{C00B1136-CB86-47C8-A757-50A95B406678}" srcOrd="4" destOrd="0" presId="urn:microsoft.com/office/officeart/2018/2/layout/IconVerticalSolidList"/>
    <dgm:cxn modelId="{BE549E47-4E19-43DF-B64C-05DA51CFE609}" type="presParOf" srcId="{06E06DA1-EEB3-47CA-A7A5-1C2F1B522031}" destId="{B4BB22C8-28AC-4F00-B018-8FDF9CFB2E18}" srcOrd="3" destOrd="0" presId="urn:microsoft.com/office/officeart/2018/2/layout/IconVerticalSolidList"/>
    <dgm:cxn modelId="{CB94135D-69A5-483F-9372-83150B590A94}" type="presParOf" srcId="{06E06DA1-EEB3-47CA-A7A5-1C2F1B522031}" destId="{8C576A8F-C2AD-4238-8331-29F380F02A3E}" srcOrd="4" destOrd="0" presId="urn:microsoft.com/office/officeart/2018/2/layout/IconVerticalSolidList"/>
    <dgm:cxn modelId="{C664BB19-A816-486C-A3EE-422A2CE25B79}" type="presParOf" srcId="{8C576A8F-C2AD-4238-8331-29F380F02A3E}" destId="{A795F44A-23DF-4BD5-927E-94CE360CEB8E}" srcOrd="0" destOrd="0" presId="urn:microsoft.com/office/officeart/2018/2/layout/IconVerticalSolidList"/>
    <dgm:cxn modelId="{1488FA0D-BD33-4D4F-A5E1-E5C028C01D41}" type="presParOf" srcId="{8C576A8F-C2AD-4238-8331-29F380F02A3E}" destId="{10C919EF-6DEA-4677-BEE3-2C520AF9EF87}" srcOrd="1" destOrd="0" presId="urn:microsoft.com/office/officeart/2018/2/layout/IconVerticalSolidList"/>
    <dgm:cxn modelId="{BBB9FBA5-4924-4341-89AD-F89BAD21C6E4}" type="presParOf" srcId="{8C576A8F-C2AD-4238-8331-29F380F02A3E}" destId="{9F3D1A15-FD47-403F-9ED5-58AB4A5DD8FC}" srcOrd="2" destOrd="0" presId="urn:microsoft.com/office/officeart/2018/2/layout/IconVerticalSolidList"/>
    <dgm:cxn modelId="{3AD0C587-5D38-4869-976A-59B2C6C1043B}" type="presParOf" srcId="{8C576A8F-C2AD-4238-8331-29F380F02A3E}" destId="{9A0ED469-2195-469F-85A1-1C9D9A15A57A}" srcOrd="3" destOrd="0" presId="urn:microsoft.com/office/officeart/2018/2/layout/IconVerticalSolidList"/>
    <dgm:cxn modelId="{468D38C4-32B0-4D81-9D98-0CB281E4089D}" type="presParOf" srcId="{06E06DA1-EEB3-47CA-A7A5-1C2F1B522031}" destId="{E792D83E-8E4D-4D4B-AE2F-B7D4C3217DB6}" srcOrd="5" destOrd="0" presId="urn:microsoft.com/office/officeart/2018/2/layout/IconVerticalSolidList"/>
    <dgm:cxn modelId="{D7CC0B39-D6BA-4C6F-B21C-5DF3DF4B717A}" type="presParOf" srcId="{06E06DA1-EEB3-47CA-A7A5-1C2F1B522031}" destId="{28A3AEEB-A6E9-4C6A-96BC-64409D27E954}" srcOrd="6" destOrd="0" presId="urn:microsoft.com/office/officeart/2018/2/layout/IconVerticalSolidList"/>
    <dgm:cxn modelId="{265DE020-0DA8-4F89-B391-777D4402DF30}" type="presParOf" srcId="{28A3AEEB-A6E9-4C6A-96BC-64409D27E954}" destId="{BB90F2E8-8899-4DBA-A3DB-CF336D0AF2E5}" srcOrd="0" destOrd="0" presId="urn:microsoft.com/office/officeart/2018/2/layout/IconVerticalSolidList"/>
    <dgm:cxn modelId="{58A727F2-D9BF-47B5-8379-3EE3421AEFBE}" type="presParOf" srcId="{28A3AEEB-A6E9-4C6A-96BC-64409D27E954}" destId="{21EDD296-C1B9-4ADE-9A70-612B49A8001A}" srcOrd="1" destOrd="0" presId="urn:microsoft.com/office/officeart/2018/2/layout/IconVerticalSolidList"/>
    <dgm:cxn modelId="{4206A558-021F-448D-A3BE-84FC12254703}" type="presParOf" srcId="{28A3AEEB-A6E9-4C6A-96BC-64409D27E954}" destId="{181BF6B7-F7DE-4C3F-A226-9CAA3CC1028C}" srcOrd="2" destOrd="0" presId="urn:microsoft.com/office/officeart/2018/2/layout/IconVerticalSolidList"/>
    <dgm:cxn modelId="{D1147AFD-68CB-468E-BCC2-DD39033F065B}" type="presParOf" srcId="{28A3AEEB-A6E9-4C6A-96BC-64409D27E954}" destId="{17498E2D-D0B7-4A9E-B418-9248424D2BD2}" srcOrd="3" destOrd="0" presId="urn:microsoft.com/office/officeart/2018/2/layout/IconVerticalSolidList"/>
    <dgm:cxn modelId="{6618B715-B65C-4DED-B4EF-508D5C5C2EA9}" type="presParOf" srcId="{06E06DA1-EEB3-47CA-A7A5-1C2F1B522031}" destId="{E71D1541-175A-4916-95D3-62AD5827A25C}" srcOrd="7" destOrd="0" presId="urn:microsoft.com/office/officeart/2018/2/layout/IconVerticalSolidList"/>
    <dgm:cxn modelId="{1ABE6E74-6553-42E9-8BDF-17FFA6209D5B}" type="presParOf" srcId="{06E06DA1-EEB3-47CA-A7A5-1C2F1B522031}" destId="{03731D2F-8E96-478C-B09A-E473CBAED6D3}" srcOrd="8" destOrd="0" presId="urn:microsoft.com/office/officeart/2018/2/layout/IconVerticalSolidList"/>
    <dgm:cxn modelId="{8615CD27-C691-40B8-A69B-D5ACEEEA05C4}" type="presParOf" srcId="{03731D2F-8E96-478C-B09A-E473CBAED6D3}" destId="{859A1B57-290F-4646-8E92-C81665100982}" srcOrd="0" destOrd="0" presId="urn:microsoft.com/office/officeart/2018/2/layout/IconVerticalSolidList"/>
    <dgm:cxn modelId="{A4219403-28B3-419C-8B9C-DC10CCDB77B7}" type="presParOf" srcId="{03731D2F-8E96-478C-B09A-E473CBAED6D3}" destId="{215923EC-43AD-4C16-8E49-C861AEE91A77}" srcOrd="1" destOrd="0" presId="urn:microsoft.com/office/officeart/2018/2/layout/IconVerticalSolidList"/>
    <dgm:cxn modelId="{D6A94BB5-B64C-4F15-AC12-E1CEE62E2226}" type="presParOf" srcId="{03731D2F-8E96-478C-B09A-E473CBAED6D3}" destId="{9D6D2257-F39F-461E-A2DD-04CCE54EBEEE}" srcOrd="2" destOrd="0" presId="urn:microsoft.com/office/officeart/2018/2/layout/IconVerticalSolidList"/>
    <dgm:cxn modelId="{207109F6-F950-4C96-90E9-3E85A5703FAA}" type="presParOf" srcId="{03731D2F-8E96-478C-B09A-E473CBAED6D3}" destId="{C2079BE1-A6F0-4996-A5E9-13845F0DC15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B1B7A2F-CA72-470B-9428-06E2D3AD062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01CFA76-BA37-4042-98FD-6B6FA76E012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dirty="0"/>
            <a:t>Bilan moral et d’activité</a:t>
          </a:r>
          <a:endParaRPr lang="en-US" dirty="0"/>
        </a:p>
      </dgm:t>
    </dgm:pt>
    <dgm:pt modelId="{DCF9B0D0-02CE-430D-A4CD-CF0E56072419}" type="parTrans" cxnId="{51FC73FE-DCA9-46B4-A1D9-465E1D2C15C0}">
      <dgm:prSet/>
      <dgm:spPr/>
      <dgm:t>
        <a:bodyPr/>
        <a:lstStyle/>
        <a:p>
          <a:endParaRPr lang="en-US"/>
        </a:p>
      </dgm:t>
    </dgm:pt>
    <dgm:pt modelId="{C50A141D-025D-4207-8B60-C2697AA02E6B}" type="sibTrans" cxnId="{51FC73FE-DCA9-46B4-A1D9-465E1D2C15C0}">
      <dgm:prSet/>
      <dgm:spPr/>
      <dgm:t>
        <a:bodyPr/>
        <a:lstStyle/>
        <a:p>
          <a:endParaRPr lang="en-US"/>
        </a:p>
      </dgm:t>
    </dgm:pt>
    <dgm:pt modelId="{C13AB0FA-363D-4484-9C26-3A2E426E2DBA}" type="pres">
      <dgm:prSet presAssocID="{1B1B7A2F-CA72-470B-9428-06E2D3AD0623}" presName="root" presStyleCnt="0">
        <dgm:presLayoutVars>
          <dgm:dir/>
          <dgm:resizeHandles val="exact"/>
        </dgm:presLayoutVars>
      </dgm:prSet>
      <dgm:spPr/>
    </dgm:pt>
    <dgm:pt modelId="{878AE330-8A4D-4FE3-BFAB-9202FE47D9CB}" type="pres">
      <dgm:prSet presAssocID="{701CFA76-BA37-4042-98FD-6B6FA76E0123}" presName="compNode" presStyleCnt="0"/>
      <dgm:spPr/>
    </dgm:pt>
    <dgm:pt modelId="{CDC7EEDD-F36D-448F-BF40-CCEC2E29CA0D}" type="pres">
      <dgm:prSet presAssocID="{701CFA76-BA37-4042-98FD-6B6FA76E0123}" presName="iconBgRect" presStyleLbl="bgShp" presStyleIdx="0" presStyleCnt="1"/>
      <dgm:spPr/>
    </dgm:pt>
    <dgm:pt modelId="{81827EAB-8A58-4817-9205-9AE12E8B35A8}" type="pres">
      <dgm:prSet presAssocID="{701CFA76-BA37-4042-98FD-6B6FA76E0123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BB792B40-F4A2-442F-B2CE-27859E84F46D}" type="pres">
      <dgm:prSet presAssocID="{701CFA76-BA37-4042-98FD-6B6FA76E0123}" presName="spaceRect" presStyleCnt="0"/>
      <dgm:spPr/>
    </dgm:pt>
    <dgm:pt modelId="{BD2F2896-5DFC-437D-B027-7AAFA9FA1526}" type="pres">
      <dgm:prSet presAssocID="{701CFA76-BA37-4042-98FD-6B6FA76E0123}" presName="textRect" presStyleLbl="revTx" presStyleIdx="0" presStyleCnt="1">
        <dgm:presLayoutVars>
          <dgm:chMax val="1"/>
          <dgm:chPref val="1"/>
        </dgm:presLayoutVars>
      </dgm:prSet>
      <dgm:spPr/>
    </dgm:pt>
  </dgm:ptLst>
  <dgm:cxnLst>
    <dgm:cxn modelId="{78C4D741-601F-475D-A386-27EE0205C7D8}" type="presOf" srcId="{701CFA76-BA37-4042-98FD-6B6FA76E0123}" destId="{BD2F2896-5DFC-437D-B027-7AAFA9FA1526}" srcOrd="0" destOrd="0" presId="urn:microsoft.com/office/officeart/2018/5/layout/IconCircleLabelList"/>
    <dgm:cxn modelId="{1AEBC87D-812D-45F3-9647-3F85BA8212A8}" type="presOf" srcId="{1B1B7A2F-CA72-470B-9428-06E2D3AD0623}" destId="{C13AB0FA-363D-4484-9C26-3A2E426E2DBA}" srcOrd="0" destOrd="0" presId="urn:microsoft.com/office/officeart/2018/5/layout/IconCircleLabelList"/>
    <dgm:cxn modelId="{51FC73FE-DCA9-46B4-A1D9-465E1D2C15C0}" srcId="{1B1B7A2F-CA72-470B-9428-06E2D3AD0623}" destId="{701CFA76-BA37-4042-98FD-6B6FA76E0123}" srcOrd="0" destOrd="0" parTransId="{DCF9B0D0-02CE-430D-A4CD-CF0E56072419}" sibTransId="{C50A141D-025D-4207-8B60-C2697AA02E6B}"/>
    <dgm:cxn modelId="{4C295F26-A30E-4432-A7C9-D7E99A8BA518}" type="presParOf" srcId="{C13AB0FA-363D-4484-9C26-3A2E426E2DBA}" destId="{878AE330-8A4D-4FE3-BFAB-9202FE47D9CB}" srcOrd="0" destOrd="0" presId="urn:microsoft.com/office/officeart/2018/5/layout/IconCircleLabelList"/>
    <dgm:cxn modelId="{89B767B4-A510-434A-9536-A482C34AE521}" type="presParOf" srcId="{878AE330-8A4D-4FE3-BFAB-9202FE47D9CB}" destId="{CDC7EEDD-F36D-448F-BF40-CCEC2E29CA0D}" srcOrd="0" destOrd="0" presId="urn:microsoft.com/office/officeart/2018/5/layout/IconCircleLabelList"/>
    <dgm:cxn modelId="{C8043709-5F35-4071-A187-F4610AA44489}" type="presParOf" srcId="{878AE330-8A4D-4FE3-BFAB-9202FE47D9CB}" destId="{81827EAB-8A58-4817-9205-9AE12E8B35A8}" srcOrd="1" destOrd="0" presId="urn:microsoft.com/office/officeart/2018/5/layout/IconCircleLabelList"/>
    <dgm:cxn modelId="{0CBBC883-C22B-49D8-9155-55ACF2C0C6E3}" type="presParOf" srcId="{878AE330-8A4D-4FE3-BFAB-9202FE47D9CB}" destId="{BB792B40-F4A2-442F-B2CE-27859E84F46D}" srcOrd="2" destOrd="0" presId="urn:microsoft.com/office/officeart/2018/5/layout/IconCircleLabelList"/>
    <dgm:cxn modelId="{D94CBD31-D670-49A1-BF0C-0FF96FB0F1E3}" type="presParOf" srcId="{878AE330-8A4D-4FE3-BFAB-9202FE47D9CB}" destId="{BD2F2896-5DFC-437D-B027-7AAFA9FA152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4A3DDA0-F351-4117-80AA-16C38C3A7A8E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94DEBD4-9E54-4E00-91FD-A9D4755D978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dirty="0"/>
            <a:t>Rénovation de l’espace Enfants – Mur d’entrainement / Mini-tennis (financement fonds propres)</a:t>
          </a:r>
          <a:endParaRPr lang="en-US" dirty="0"/>
        </a:p>
      </dgm:t>
    </dgm:pt>
    <dgm:pt modelId="{1AE3B1DD-8ECA-46D7-BB0E-972E36DEA38B}" type="parTrans" cxnId="{071577F9-6943-4E6D-BF90-0F5A9ECB7345}">
      <dgm:prSet/>
      <dgm:spPr/>
      <dgm:t>
        <a:bodyPr/>
        <a:lstStyle/>
        <a:p>
          <a:endParaRPr lang="en-US"/>
        </a:p>
      </dgm:t>
    </dgm:pt>
    <dgm:pt modelId="{F5739F44-B350-4083-B17E-E45BE623F166}" type="sibTrans" cxnId="{071577F9-6943-4E6D-BF90-0F5A9ECB7345}">
      <dgm:prSet/>
      <dgm:spPr/>
      <dgm:t>
        <a:bodyPr/>
        <a:lstStyle/>
        <a:p>
          <a:endParaRPr lang="en-US"/>
        </a:p>
      </dgm:t>
    </dgm:pt>
    <dgm:pt modelId="{AF12150B-9AB0-4CE0-AEE2-DA81C4CE78A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dirty="0"/>
            <a:t>SUR-TOITURE court n°5 ET RENOVATION DES TRANSLUCIDES (financement Mairie)</a:t>
          </a:r>
          <a:endParaRPr lang="en-US" dirty="0"/>
        </a:p>
      </dgm:t>
    </dgm:pt>
    <dgm:pt modelId="{149B3179-74A8-41F5-9D4A-56AEE212EAC2}" type="parTrans" cxnId="{08E50FF6-4325-4FBC-BEAE-E10227B65524}">
      <dgm:prSet/>
      <dgm:spPr/>
      <dgm:t>
        <a:bodyPr/>
        <a:lstStyle/>
        <a:p>
          <a:endParaRPr lang="fr-FR"/>
        </a:p>
      </dgm:t>
    </dgm:pt>
    <dgm:pt modelId="{05B03A8F-6297-45A9-8B06-A320C98750D1}" type="sibTrans" cxnId="{08E50FF6-4325-4FBC-BEAE-E10227B65524}">
      <dgm:prSet/>
      <dgm:spPr/>
      <dgm:t>
        <a:bodyPr/>
        <a:lstStyle/>
        <a:p>
          <a:endParaRPr lang="fr-FR"/>
        </a:p>
      </dgm:t>
    </dgm:pt>
    <dgm:pt modelId="{5DB7D32F-3E36-46FB-AC22-23EFEE67527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dirty="0"/>
            <a:t>Rénovation court n°8 (financement fonds propres)</a:t>
          </a:r>
          <a:endParaRPr lang="en-US" dirty="0"/>
        </a:p>
      </dgm:t>
    </dgm:pt>
    <dgm:pt modelId="{2558E6B4-C404-4316-B9E1-6186AD821649}" type="parTrans" cxnId="{25B22F95-D938-46AA-8C63-74F500214B4C}">
      <dgm:prSet/>
      <dgm:spPr/>
      <dgm:t>
        <a:bodyPr/>
        <a:lstStyle/>
        <a:p>
          <a:endParaRPr lang="fr-FR"/>
        </a:p>
      </dgm:t>
    </dgm:pt>
    <dgm:pt modelId="{72294413-FA64-43B7-9724-C8D322B6A9C2}" type="sibTrans" cxnId="{25B22F95-D938-46AA-8C63-74F500214B4C}">
      <dgm:prSet/>
      <dgm:spPr/>
      <dgm:t>
        <a:bodyPr/>
        <a:lstStyle/>
        <a:p>
          <a:endParaRPr lang="fr-FR"/>
        </a:p>
      </dgm:t>
    </dgm:pt>
    <dgm:pt modelId="{2B565615-8942-4793-9DC0-2435A222FEF1}" type="pres">
      <dgm:prSet presAssocID="{14A3DDA0-F351-4117-80AA-16C38C3A7A8E}" presName="root" presStyleCnt="0">
        <dgm:presLayoutVars>
          <dgm:dir/>
          <dgm:resizeHandles val="exact"/>
        </dgm:presLayoutVars>
      </dgm:prSet>
      <dgm:spPr/>
    </dgm:pt>
    <dgm:pt modelId="{85D6ECA9-C03A-44E3-B863-E55FB5222289}" type="pres">
      <dgm:prSet presAssocID="{AF12150B-9AB0-4CE0-AEE2-DA81C4CE78A8}" presName="compNode" presStyleCnt="0"/>
      <dgm:spPr/>
    </dgm:pt>
    <dgm:pt modelId="{CDFD7480-80CB-481A-8FF8-BF814996817F}" type="pres">
      <dgm:prSet presAssocID="{AF12150B-9AB0-4CE0-AEE2-DA81C4CE78A8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E820C426-01B7-4A92-A6A4-9B3C5D58B640}" type="pres">
      <dgm:prSet presAssocID="{AF12150B-9AB0-4CE0-AEE2-DA81C4CE78A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rthole contour"/>
        </a:ext>
      </dgm:extLst>
    </dgm:pt>
    <dgm:pt modelId="{8B5E97F7-9E9A-4CEC-A6E3-9AD09D0DA6A2}" type="pres">
      <dgm:prSet presAssocID="{AF12150B-9AB0-4CE0-AEE2-DA81C4CE78A8}" presName="spaceRect" presStyleCnt="0"/>
      <dgm:spPr/>
    </dgm:pt>
    <dgm:pt modelId="{3F3765D2-D743-49AD-A319-A2A1565BCF4D}" type="pres">
      <dgm:prSet presAssocID="{AF12150B-9AB0-4CE0-AEE2-DA81C4CE78A8}" presName="textRect" presStyleLbl="revTx" presStyleIdx="0" presStyleCnt="3">
        <dgm:presLayoutVars>
          <dgm:chMax val="1"/>
          <dgm:chPref val="1"/>
        </dgm:presLayoutVars>
      </dgm:prSet>
      <dgm:spPr/>
    </dgm:pt>
    <dgm:pt modelId="{492A028D-F507-4EB6-910D-3B9403478279}" type="pres">
      <dgm:prSet presAssocID="{05B03A8F-6297-45A9-8B06-A320C98750D1}" presName="sibTrans" presStyleCnt="0"/>
      <dgm:spPr/>
    </dgm:pt>
    <dgm:pt modelId="{9FB5A44B-D1A9-4EDE-80B5-A97FEEC7E013}" type="pres">
      <dgm:prSet presAssocID="{5DB7D32F-3E36-46FB-AC22-23EFEE67527B}" presName="compNode" presStyleCnt="0"/>
      <dgm:spPr/>
    </dgm:pt>
    <dgm:pt modelId="{C23917C6-9C26-40D4-BC29-BC4E566FEC7F}" type="pres">
      <dgm:prSet presAssocID="{5DB7D32F-3E36-46FB-AC22-23EFEE67527B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8CCAC4A9-AB5B-44F2-A80F-C6557406E39A}" type="pres">
      <dgm:prSet presAssocID="{5DB7D32F-3E36-46FB-AC22-23EFEE67527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nnis avec un remplissage uni"/>
        </a:ext>
      </dgm:extLst>
    </dgm:pt>
    <dgm:pt modelId="{F03D20EF-F5A8-4797-BC48-F5027684E2B6}" type="pres">
      <dgm:prSet presAssocID="{5DB7D32F-3E36-46FB-AC22-23EFEE67527B}" presName="spaceRect" presStyleCnt="0"/>
      <dgm:spPr/>
    </dgm:pt>
    <dgm:pt modelId="{D9D89842-634A-4072-A594-BAAC72D2D80C}" type="pres">
      <dgm:prSet presAssocID="{5DB7D32F-3E36-46FB-AC22-23EFEE67527B}" presName="textRect" presStyleLbl="revTx" presStyleIdx="1" presStyleCnt="3">
        <dgm:presLayoutVars>
          <dgm:chMax val="1"/>
          <dgm:chPref val="1"/>
        </dgm:presLayoutVars>
      </dgm:prSet>
      <dgm:spPr/>
    </dgm:pt>
    <dgm:pt modelId="{F440BBA8-AF05-4E42-A744-1388DDA5DBC9}" type="pres">
      <dgm:prSet presAssocID="{72294413-FA64-43B7-9724-C8D322B6A9C2}" presName="sibTrans" presStyleCnt="0"/>
      <dgm:spPr/>
    </dgm:pt>
    <dgm:pt modelId="{B2BC4D46-2F9D-4598-BE7D-AE5AD9E01C27}" type="pres">
      <dgm:prSet presAssocID="{294DEBD4-9E54-4E00-91FD-A9D4755D9786}" presName="compNode" presStyleCnt="0"/>
      <dgm:spPr/>
    </dgm:pt>
    <dgm:pt modelId="{94A6206F-9B6E-49B0-9FD5-1D1DD08BD0A6}" type="pres">
      <dgm:prSet presAssocID="{294DEBD4-9E54-4E00-91FD-A9D4755D9786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E539C5BF-4DCE-4222-8824-D9A17E66A84A}" type="pres">
      <dgm:prSet presAssocID="{294DEBD4-9E54-4E00-91FD-A9D4755D978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mille avec deux enfants avec un remplissage uni"/>
        </a:ext>
      </dgm:extLst>
    </dgm:pt>
    <dgm:pt modelId="{01FE0F58-F91B-4606-A7C5-5C1AAC97FEA8}" type="pres">
      <dgm:prSet presAssocID="{294DEBD4-9E54-4E00-91FD-A9D4755D9786}" presName="spaceRect" presStyleCnt="0"/>
      <dgm:spPr/>
    </dgm:pt>
    <dgm:pt modelId="{88AFC625-3364-4D1B-8296-4B8E00377A87}" type="pres">
      <dgm:prSet presAssocID="{294DEBD4-9E54-4E00-91FD-A9D4755D9786}" presName="textRect" presStyleLbl="revTx" presStyleIdx="2" presStyleCnt="3" custScaleX="106902" custLinFactNeighborX="3262" custLinFactNeighborY="-2330">
        <dgm:presLayoutVars>
          <dgm:chMax val="1"/>
          <dgm:chPref val="1"/>
        </dgm:presLayoutVars>
      </dgm:prSet>
      <dgm:spPr/>
    </dgm:pt>
  </dgm:ptLst>
  <dgm:cxnLst>
    <dgm:cxn modelId="{44529D00-368B-440F-86C6-2A16EB39A1D1}" type="presOf" srcId="{AF12150B-9AB0-4CE0-AEE2-DA81C4CE78A8}" destId="{3F3765D2-D743-49AD-A319-A2A1565BCF4D}" srcOrd="0" destOrd="0" presId="urn:microsoft.com/office/officeart/2018/5/layout/IconLeafLabelList"/>
    <dgm:cxn modelId="{4228271E-A78C-405B-8306-DA9D0202E22D}" type="presOf" srcId="{294DEBD4-9E54-4E00-91FD-A9D4755D9786}" destId="{88AFC625-3364-4D1B-8296-4B8E00377A87}" srcOrd="0" destOrd="0" presId="urn:microsoft.com/office/officeart/2018/5/layout/IconLeafLabelList"/>
    <dgm:cxn modelId="{25B22F95-D938-46AA-8C63-74F500214B4C}" srcId="{14A3DDA0-F351-4117-80AA-16C38C3A7A8E}" destId="{5DB7D32F-3E36-46FB-AC22-23EFEE67527B}" srcOrd="1" destOrd="0" parTransId="{2558E6B4-C404-4316-B9E1-6186AD821649}" sibTransId="{72294413-FA64-43B7-9724-C8D322B6A9C2}"/>
    <dgm:cxn modelId="{F6F63DB1-A4A8-436B-B349-78C84402FD74}" type="presOf" srcId="{14A3DDA0-F351-4117-80AA-16C38C3A7A8E}" destId="{2B565615-8942-4793-9DC0-2435A222FEF1}" srcOrd="0" destOrd="0" presId="urn:microsoft.com/office/officeart/2018/5/layout/IconLeafLabelList"/>
    <dgm:cxn modelId="{4A46D0DF-8239-4F54-B26C-15330F0F85B9}" type="presOf" srcId="{5DB7D32F-3E36-46FB-AC22-23EFEE67527B}" destId="{D9D89842-634A-4072-A594-BAAC72D2D80C}" srcOrd="0" destOrd="0" presId="urn:microsoft.com/office/officeart/2018/5/layout/IconLeafLabelList"/>
    <dgm:cxn modelId="{08E50FF6-4325-4FBC-BEAE-E10227B65524}" srcId="{14A3DDA0-F351-4117-80AA-16C38C3A7A8E}" destId="{AF12150B-9AB0-4CE0-AEE2-DA81C4CE78A8}" srcOrd="0" destOrd="0" parTransId="{149B3179-74A8-41F5-9D4A-56AEE212EAC2}" sibTransId="{05B03A8F-6297-45A9-8B06-A320C98750D1}"/>
    <dgm:cxn modelId="{071577F9-6943-4E6D-BF90-0F5A9ECB7345}" srcId="{14A3DDA0-F351-4117-80AA-16C38C3A7A8E}" destId="{294DEBD4-9E54-4E00-91FD-A9D4755D9786}" srcOrd="2" destOrd="0" parTransId="{1AE3B1DD-8ECA-46D7-BB0E-972E36DEA38B}" sibTransId="{F5739F44-B350-4083-B17E-E45BE623F166}"/>
    <dgm:cxn modelId="{224CD336-E595-4C0F-96D9-24E0AD6CA056}" type="presParOf" srcId="{2B565615-8942-4793-9DC0-2435A222FEF1}" destId="{85D6ECA9-C03A-44E3-B863-E55FB5222289}" srcOrd="0" destOrd="0" presId="urn:microsoft.com/office/officeart/2018/5/layout/IconLeafLabelList"/>
    <dgm:cxn modelId="{33B41C61-2623-4D50-964C-369F8E960C00}" type="presParOf" srcId="{85D6ECA9-C03A-44E3-B863-E55FB5222289}" destId="{CDFD7480-80CB-481A-8FF8-BF814996817F}" srcOrd="0" destOrd="0" presId="urn:microsoft.com/office/officeart/2018/5/layout/IconLeafLabelList"/>
    <dgm:cxn modelId="{1409196A-16E4-42AC-B097-CA9CC4785482}" type="presParOf" srcId="{85D6ECA9-C03A-44E3-B863-E55FB5222289}" destId="{E820C426-01B7-4A92-A6A4-9B3C5D58B640}" srcOrd="1" destOrd="0" presId="urn:microsoft.com/office/officeart/2018/5/layout/IconLeafLabelList"/>
    <dgm:cxn modelId="{9186A2B0-47A4-43CA-BA2A-E73F69B5D08B}" type="presParOf" srcId="{85D6ECA9-C03A-44E3-B863-E55FB5222289}" destId="{8B5E97F7-9E9A-4CEC-A6E3-9AD09D0DA6A2}" srcOrd="2" destOrd="0" presId="urn:microsoft.com/office/officeart/2018/5/layout/IconLeafLabelList"/>
    <dgm:cxn modelId="{EF0D536B-8D23-4DFC-9BA9-23D2F813DBE0}" type="presParOf" srcId="{85D6ECA9-C03A-44E3-B863-E55FB5222289}" destId="{3F3765D2-D743-49AD-A319-A2A1565BCF4D}" srcOrd="3" destOrd="0" presId="urn:microsoft.com/office/officeart/2018/5/layout/IconLeafLabelList"/>
    <dgm:cxn modelId="{DD33B5C8-E592-492F-8D0B-836D1E2B7963}" type="presParOf" srcId="{2B565615-8942-4793-9DC0-2435A222FEF1}" destId="{492A028D-F507-4EB6-910D-3B9403478279}" srcOrd="1" destOrd="0" presId="urn:microsoft.com/office/officeart/2018/5/layout/IconLeafLabelList"/>
    <dgm:cxn modelId="{88F4CF6D-5B3F-47B6-AE33-CA975EFC0AEB}" type="presParOf" srcId="{2B565615-8942-4793-9DC0-2435A222FEF1}" destId="{9FB5A44B-D1A9-4EDE-80B5-A97FEEC7E013}" srcOrd="2" destOrd="0" presId="urn:microsoft.com/office/officeart/2018/5/layout/IconLeafLabelList"/>
    <dgm:cxn modelId="{E3128318-5CBF-43BA-A3E9-DBE2E13C3FA4}" type="presParOf" srcId="{9FB5A44B-D1A9-4EDE-80B5-A97FEEC7E013}" destId="{C23917C6-9C26-40D4-BC29-BC4E566FEC7F}" srcOrd="0" destOrd="0" presId="urn:microsoft.com/office/officeart/2018/5/layout/IconLeafLabelList"/>
    <dgm:cxn modelId="{1A9EC243-C9F1-4339-AA13-D9615E5DCB6B}" type="presParOf" srcId="{9FB5A44B-D1A9-4EDE-80B5-A97FEEC7E013}" destId="{8CCAC4A9-AB5B-44F2-A80F-C6557406E39A}" srcOrd="1" destOrd="0" presId="urn:microsoft.com/office/officeart/2018/5/layout/IconLeafLabelList"/>
    <dgm:cxn modelId="{ADBFB157-0802-4A6B-8FEC-7831D39ADD16}" type="presParOf" srcId="{9FB5A44B-D1A9-4EDE-80B5-A97FEEC7E013}" destId="{F03D20EF-F5A8-4797-BC48-F5027684E2B6}" srcOrd="2" destOrd="0" presId="urn:microsoft.com/office/officeart/2018/5/layout/IconLeafLabelList"/>
    <dgm:cxn modelId="{674E1A8D-7600-45B2-9F88-A0265961EFD4}" type="presParOf" srcId="{9FB5A44B-D1A9-4EDE-80B5-A97FEEC7E013}" destId="{D9D89842-634A-4072-A594-BAAC72D2D80C}" srcOrd="3" destOrd="0" presId="urn:microsoft.com/office/officeart/2018/5/layout/IconLeafLabelList"/>
    <dgm:cxn modelId="{0E798247-410A-4428-9E7A-F641E3634148}" type="presParOf" srcId="{2B565615-8942-4793-9DC0-2435A222FEF1}" destId="{F440BBA8-AF05-4E42-A744-1388DDA5DBC9}" srcOrd="3" destOrd="0" presId="urn:microsoft.com/office/officeart/2018/5/layout/IconLeafLabelList"/>
    <dgm:cxn modelId="{B5888D46-CB1A-4A55-8EFE-169A31C6C50F}" type="presParOf" srcId="{2B565615-8942-4793-9DC0-2435A222FEF1}" destId="{B2BC4D46-2F9D-4598-BE7D-AE5AD9E01C27}" srcOrd="4" destOrd="0" presId="urn:microsoft.com/office/officeart/2018/5/layout/IconLeafLabelList"/>
    <dgm:cxn modelId="{6E837442-828C-4F82-8183-0B7862BD19F1}" type="presParOf" srcId="{B2BC4D46-2F9D-4598-BE7D-AE5AD9E01C27}" destId="{94A6206F-9B6E-49B0-9FD5-1D1DD08BD0A6}" srcOrd="0" destOrd="0" presId="urn:microsoft.com/office/officeart/2018/5/layout/IconLeafLabelList"/>
    <dgm:cxn modelId="{6C7474DE-C5FD-4FED-A2F5-F6C7279A0EAD}" type="presParOf" srcId="{B2BC4D46-2F9D-4598-BE7D-AE5AD9E01C27}" destId="{E539C5BF-4DCE-4222-8824-D9A17E66A84A}" srcOrd="1" destOrd="0" presId="urn:microsoft.com/office/officeart/2018/5/layout/IconLeafLabelList"/>
    <dgm:cxn modelId="{B1228D93-F859-4E1F-A2FB-C2EE6A9C7528}" type="presParOf" srcId="{B2BC4D46-2F9D-4598-BE7D-AE5AD9E01C27}" destId="{01FE0F58-F91B-4606-A7C5-5C1AAC97FEA8}" srcOrd="2" destOrd="0" presId="urn:microsoft.com/office/officeart/2018/5/layout/IconLeafLabelList"/>
    <dgm:cxn modelId="{580E96F8-16EB-4C18-99AD-27C4DAF3DF9C}" type="presParOf" srcId="{B2BC4D46-2F9D-4598-BE7D-AE5AD9E01C27}" destId="{88AFC625-3364-4D1B-8296-4B8E00377A87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9209F-AFF8-42D1-B007-DF3FEB916FEC}">
      <dsp:nvSpPr>
        <dsp:cNvPr id="0" name=""/>
        <dsp:cNvSpPr/>
      </dsp:nvSpPr>
      <dsp:spPr>
        <a:xfrm>
          <a:off x="0" y="355805"/>
          <a:ext cx="6797675" cy="1370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7575" tIns="312420" rIns="52757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 dirty="0"/>
            <a:t>Le Club et son évolution en quelques chiffres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 dirty="0"/>
            <a:t>Vie de club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 dirty="0"/>
            <a:t>Communication et Partenariats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Bilan</a:t>
          </a:r>
          <a:r>
            <a:rPr lang="en-US" sz="1500" kern="1200" dirty="0"/>
            <a:t> sportif</a:t>
          </a:r>
        </a:p>
      </dsp:txBody>
      <dsp:txXfrm>
        <a:off x="0" y="355805"/>
        <a:ext cx="6797675" cy="1370250"/>
      </dsp:txXfrm>
    </dsp:sp>
    <dsp:sp modelId="{72AAE148-4E01-45EE-A18C-ED4D8A72E59A}">
      <dsp:nvSpPr>
        <dsp:cNvPr id="0" name=""/>
        <dsp:cNvSpPr/>
      </dsp:nvSpPr>
      <dsp:spPr>
        <a:xfrm>
          <a:off x="339883" y="134405"/>
          <a:ext cx="4758372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855" tIns="0" rIns="17985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/>
            <a:t>Bilan moral et d’activité</a:t>
          </a:r>
          <a:endParaRPr lang="en-US" sz="1500" kern="1200"/>
        </a:p>
      </dsp:txBody>
      <dsp:txXfrm>
        <a:off x="361499" y="156021"/>
        <a:ext cx="4715140" cy="399568"/>
      </dsp:txXfrm>
    </dsp:sp>
    <dsp:sp modelId="{A83D4BB7-8D03-43A8-B43C-0DE2F2CE5B9F}">
      <dsp:nvSpPr>
        <dsp:cNvPr id="0" name=""/>
        <dsp:cNvSpPr/>
      </dsp:nvSpPr>
      <dsp:spPr>
        <a:xfrm>
          <a:off x="0" y="2028456"/>
          <a:ext cx="6797675" cy="874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13013"/>
              <a:satOff val="-8959"/>
              <a:lumOff val="-22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7575" tIns="312420" rIns="52757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 dirty="0"/>
            <a:t>Bilan et Compte de résultat 2020/2021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 dirty="0"/>
            <a:t>Détails Produits et Charges</a:t>
          </a:r>
          <a:endParaRPr lang="en-US" sz="1500" kern="1200" dirty="0"/>
        </a:p>
      </dsp:txBody>
      <dsp:txXfrm>
        <a:off x="0" y="2028456"/>
        <a:ext cx="6797675" cy="874125"/>
      </dsp:txXfrm>
    </dsp:sp>
    <dsp:sp modelId="{38212F6F-D7D1-429C-A775-445BE9FE5EEC}">
      <dsp:nvSpPr>
        <dsp:cNvPr id="0" name=""/>
        <dsp:cNvSpPr/>
      </dsp:nvSpPr>
      <dsp:spPr>
        <a:xfrm>
          <a:off x="339883" y="1807056"/>
          <a:ext cx="4758372" cy="442800"/>
        </a:xfrm>
        <a:prstGeom prst="roundRect">
          <a:avLst/>
        </a:prstGeom>
        <a:solidFill>
          <a:schemeClr val="accent2">
            <a:hueOff val="13013"/>
            <a:satOff val="-8959"/>
            <a:lumOff val="-22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855" tIns="0" rIns="17985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/>
            <a:t>Bilan financier 2020-2021</a:t>
          </a:r>
          <a:endParaRPr lang="en-US" sz="1500" kern="1200" dirty="0"/>
        </a:p>
      </dsp:txBody>
      <dsp:txXfrm>
        <a:off x="361499" y="1828672"/>
        <a:ext cx="4715140" cy="399568"/>
      </dsp:txXfrm>
    </dsp:sp>
    <dsp:sp modelId="{090521D5-0495-46CB-ADAB-D007F0F264F5}">
      <dsp:nvSpPr>
        <dsp:cNvPr id="0" name=""/>
        <dsp:cNvSpPr/>
      </dsp:nvSpPr>
      <dsp:spPr>
        <a:xfrm>
          <a:off x="0" y="3204981"/>
          <a:ext cx="6797675" cy="874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26025"/>
              <a:satOff val="-17917"/>
              <a:lumOff val="-45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7575" tIns="312420" rIns="52757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 dirty="0"/>
            <a:t>Les Travaux prévus sur l’année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 dirty="0"/>
            <a:t>BP 2022</a:t>
          </a:r>
        </a:p>
      </dsp:txBody>
      <dsp:txXfrm>
        <a:off x="0" y="3204981"/>
        <a:ext cx="6797675" cy="874125"/>
      </dsp:txXfrm>
    </dsp:sp>
    <dsp:sp modelId="{CEB98711-6DFE-4822-917B-75FA2CFF1D54}">
      <dsp:nvSpPr>
        <dsp:cNvPr id="0" name=""/>
        <dsp:cNvSpPr/>
      </dsp:nvSpPr>
      <dsp:spPr>
        <a:xfrm>
          <a:off x="339883" y="2983581"/>
          <a:ext cx="4758372" cy="442800"/>
        </a:xfrm>
        <a:prstGeom prst="roundRect">
          <a:avLst/>
        </a:prstGeom>
        <a:solidFill>
          <a:schemeClr val="accent2">
            <a:hueOff val="26025"/>
            <a:satOff val="-17917"/>
            <a:lumOff val="-457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855" tIns="0" rIns="17985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/>
            <a:t>Investissements et BP 2022</a:t>
          </a:r>
          <a:endParaRPr lang="en-US" sz="1500" kern="1200" dirty="0"/>
        </a:p>
      </dsp:txBody>
      <dsp:txXfrm>
        <a:off x="361499" y="3005197"/>
        <a:ext cx="4715140" cy="399568"/>
      </dsp:txXfrm>
    </dsp:sp>
    <dsp:sp modelId="{5E2BC2C6-1C31-40C0-9781-D510A5E968CF}">
      <dsp:nvSpPr>
        <dsp:cNvPr id="0" name=""/>
        <dsp:cNvSpPr/>
      </dsp:nvSpPr>
      <dsp:spPr>
        <a:xfrm>
          <a:off x="0" y="4381506"/>
          <a:ext cx="6797675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39038"/>
              <a:satOff val="-26876"/>
              <a:lumOff val="-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7575" tIns="312420" rIns="52757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/>
            <a:t>Constat : Points </a:t>
          </a:r>
          <a:r>
            <a:rPr lang="fr-FR" sz="1500" kern="1200" dirty="0"/>
            <a:t>forts et axes d’amélioration du Club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 dirty="0"/>
            <a:t>Un mot sur le début de saison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 dirty="0"/>
            <a:t>Comité et mandats</a:t>
          </a:r>
        </a:p>
      </dsp:txBody>
      <dsp:txXfrm>
        <a:off x="0" y="4381506"/>
        <a:ext cx="6797675" cy="1134000"/>
      </dsp:txXfrm>
    </dsp:sp>
    <dsp:sp modelId="{2CD416EB-29A7-4BB4-8422-5347BB58BC55}">
      <dsp:nvSpPr>
        <dsp:cNvPr id="0" name=""/>
        <dsp:cNvSpPr/>
      </dsp:nvSpPr>
      <dsp:spPr>
        <a:xfrm>
          <a:off x="339883" y="4160106"/>
          <a:ext cx="4758372" cy="442800"/>
        </a:xfrm>
        <a:prstGeom prst="roundRect">
          <a:avLst/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855" tIns="0" rIns="17985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Projection </a:t>
          </a:r>
          <a:r>
            <a:rPr lang="en-US" sz="1500" kern="1200" dirty="0" err="1"/>
            <a:t>saison</a:t>
          </a:r>
          <a:r>
            <a:rPr lang="en-US" sz="1500" kern="1200" dirty="0"/>
            <a:t> 2021-2022</a:t>
          </a:r>
        </a:p>
      </dsp:txBody>
      <dsp:txXfrm>
        <a:off x="361499" y="4181722"/>
        <a:ext cx="4715140" cy="39956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C74537-79B0-462E-8F37-F219559C1495}">
      <dsp:nvSpPr>
        <dsp:cNvPr id="0" name=""/>
        <dsp:cNvSpPr/>
      </dsp:nvSpPr>
      <dsp:spPr>
        <a:xfrm>
          <a:off x="2300837" y="1024955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F04EB7-F34A-4D74-AF5E-C6EA57B83470}">
      <dsp:nvSpPr>
        <dsp:cNvPr id="0" name=""/>
        <dsp:cNvSpPr/>
      </dsp:nvSpPr>
      <dsp:spPr>
        <a:xfrm>
          <a:off x="2768837" y="1492956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764A4-1991-499D-818E-604643AED4AC}">
      <dsp:nvSpPr>
        <dsp:cNvPr id="0" name=""/>
        <dsp:cNvSpPr/>
      </dsp:nvSpPr>
      <dsp:spPr>
        <a:xfrm>
          <a:off x="1598837" y="3904956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2200" kern="1200" dirty="0"/>
            <a:t>Budget prévisionnel 2022 et investissements TRAVAUX</a:t>
          </a:r>
          <a:endParaRPr lang="en-US" sz="2200" kern="1200" dirty="0"/>
        </a:p>
      </dsp:txBody>
      <dsp:txXfrm>
        <a:off x="1598837" y="3904956"/>
        <a:ext cx="3600000" cy="7200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CDC01-5032-4437-A293-35FEAD174085}">
      <dsp:nvSpPr>
        <dsp:cNvPr id="0" name=""/>
        <dsp:cNvSpPr/>
      </dsp:nvSpPr>
      <dsp:spPr>
        <a:xfrm>
          <a:off x="41812" y="531184"/>
          <a:ext cx="888857" cy="8888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B9E04-F226-43F3-872E-941BEA6CAAA3}">
      <dsp:nvSpPr>
        <dsp:cNvPr id="0" name=""/>
        <dsp:cNvSpPr/>
      </dsp:nvSpPr>
      <dsp:spPr>
        <a:xfrm>
          <a:off x="228472" y="717844"/>
          <a:ext cx="515537" cy="5155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BD2A6-7A45-4E2C-822F-0058E15DC2D6}">
      <dsp:nvSpPr>
        <dsp:cNvPr id="0" name=""/>
        <dsp:cNvSpPr/>
      </dsp:nvSpPr>
      <dsp:spPr>
        <a:xfrm>
          <a:off x="1121139" y="531184"/>
          <a:ext cx="2095164" cy="888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Qualité de l’enseignement et de la formation</a:t>
          </a:r>
          <a:endParaRPr lang="en-US" sz="1400" kern="1200" dirty="0"/>
        </a:p>
      </dsp:txBody>
      <dsp:txXfrm>
        <a:off x="1121139" y="531184"/>
        <a:ext cx="2095164" cy="888857"/>
      </dsp:txXfrm>
    </dsp:sp>
    <dsp:sp modelId="{6428D6E0-01F0-4288-8ED6-F3952B5DAF8F}">
      <dsp:nvSpPr>
        <dsp:cNvPr id="0" name=""/>
        <dsp:cNvSpPr/>
      </dsp:nvSpPr>
      <dsp:spPr>
        <a:xfrm>
          <a:off x="3581370" y="531184"/>
          <a:ext cx="888857" cy="88885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7AFA0-90EE-461F-94FF-02DAA96DE499}">
      <dsp:nvSpPr>
        <dsp:cNvPr id="0" name=""/>
        <dsp:cNvSpPr/>
      </dsp:nvSpPr>
      <dsp:spPr>
        <a:xfrm>
          <a:off x="3768030" y="717844"/>
          <a:ext cx="515537" cy="5155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6A5E14-FB50-4478-BF74-FB822A62B6BD}">
      <dsp:nvSpPr>
        <dsp:cNvPr id="0" name=""/>
        <dsp:cNvSpPr/>
      </dsp:nvSpPr>
      <dsp:spPr>
        <a:xfrm>
          <a:off x="4660697" y="531184"/>
          <a:ext cx="2095164" cy="888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Infrastructures de bonne qualité, avec 4 courts intérieurs, rare dans le Sud Yvelines</a:t>
          </a:r>
          <a:endParaRPr lang="en-US" sz="1400" kern="1200" dirty="0"/>
        </a:p>
      </dsp:txBody>
      <dsp:txXfrm>
        <a:off x="4660697" y="531184"/>
        <a:ext cx="2095164" cy="888857"/>
      </dsp:txXfrm>
    </dsp:sp>
    <dsp:sp modelId="{0105265C-43C9-424F-BA5B-0640B87AE61C}">
      <dsp:nvSpPr>
        <dsp:cNvPr id="0" name=""/>
        <dsp:cNvSpPr/>
      </dsp:nvSpPr>
      <dsp:spPr>
        <a:xfrm>
          <a:off x="41812" y="2380527"/>
          <a:ext cx="888857" cy="88885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0E4A60-CB97-4885-BB44-A5A1CDED0460}">
      <dsp:nvSpPr>
        <dsp:cNvPr id="0" name=""/>
        <dsp:cNvSpPr/>
      </dsp:nvSpPr>
      <dsp:spPr>
        <a:xfrm>
          <a:off x="228472" y="2567187"/>
          <a:ext cx="515537" cy="5155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85EC2D-3DA7-4832-892B-710B9CBEA73B}">
      <dsp:nvSpPr>
        <dsp:cNvPr id="0" name=""/>
        <dsp:cNvSpPr/>
      </dsp:nvSpPr>
      <dsp:spPr>
        <a:xfrm>
          <a:off x="1121139" y="2380527"/>
          <a:ext cx="2095164" cy="888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Investissement fort du Comité et bénévoles</a:t>
          </a:r>
        </a:p>
      </dsp:txBody>
      <dsp:txXfrm>
        <a:off x="1121139" y="2380527"/>
        <a:ext cx="2095164" cy="888857"/>
      </dsp:txXfrm>
    </dsp:sp>
    <dsp:sp modelId="{E922ACBD-D469-4533-9E56-37EB5E4216F4}">
      <dsp:nvSpPr>
        <dsp:cNvPr id="0" name=""/>
        <dsp:cNvSpPr/>
      </dsp:nvSpPr>
      <dsp:spPr>
        <a:xfrm>
          <a:off x="3581370" y="2380527"/>
          <a:ext cx="888857" cy="88885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9ECCB-7532-4272-9E19-7CF330AA4612}">
      <dsp:nvSpPr>
        <dsp:cNvPr id="0" name=""/>
        <dsp:cNvSpPr/>
      </dsp:nvSpPr>
      <dsp:spPr>
        <a:xfrm>
          <a:off x="3768030" y="2567187"/>
          <a:ext cx="515537" cy="51553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3DD3B0-47E2-4C99-A91C-4C213019B2F4}">
      <dsp:nvSpPr>
        <dsp:cNvPr id="0" name=""/>
        <dsp:cNvSpPr/>
      </dsp:nvSpPr>
      <dsp:spPr>
        <a:xfrm>
          <a:off x="4660697" y="2380527"/>
          <a:ext cx="2095164" cy="888857"/>
        </a:xfrm>
        <a:prstGeom prst="rect">
          <a:avLst/>
        </a:prstGeom>
        <a:blipFill rotWithShape="0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Bon </a:t>
          </a:r>
          <a:r>
            <a:rPr lang="en-US" sz="1400" kern="1200" dirty="0" err="1"/>
            <a:t>équilibre</a:t>
          </a:r>
          <a:r>
            <a:rPr lang="en-US" sz="1400" kern="1200" dirty="0"/>
            <a:t> entre le </a:t>
          </a:r>
          <a:r>
            <a:rPr lang="en-US" sz="1400" kern="1200" dirty="0" err="1"/>
            <a:t>loisir</a:t>
          </a:r>
          <a:r>
            <a:rPr lang="en-US" sz="1400" kern="1200" dirty="0"/>
            <a:t> et la </a:t>
          </a:r>
          <a:r>
            <a:rPr lang="en-US" sz="1400" kern="1200" dirty="0" err="1"/>
            <a:t>compétition</a:t>
          </a:r>
          <a:endParaRPr lang="en-US" sz="1400" kern="1200" dirty="0"/>
        </a:p>
      </dsp:txBody>
      <dsp:txXfrm>
        <a:off x="4660697" y="2380527"/>
        <a:ext cx="2095164" cy="888857"/>
      </dsp:txXfrm>
    </dsp:sp>
    <dsp:sp modelId="{AD596D86-905E-425D-BA4B-67E7BE32B8BA}">
      <dsp:nvSpPr>
        <dsp:cNvPr id="0" name=""/>
        <dsp:cNvSpPr/>
      </dsp:nvSpPr>
      <dsp:spPr>
        <a:xfrm>
          <a:off x="41812" y="4229869"/>
          <a:ext cx="888857" cy="88885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E8B542-9E05-4A71-9326-780BC1F40EBD}">
      <dsp:nvSpPr>
        <dsp:cNvPr id="0" name=""/>
        <dsp:cNvSpPr/>
      </dsp:nvSpPr>
      <dsp:spPr>
        <a:xfrm>
          <a:off x="228472" y="4416529"/>
          <a:ext cx="515537" cy="51553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A6420-CD61-49D6-A3EB-F7263CFFD545}">
      <dsp:nvSpPr>
        <dsp:cNvPr id="0" name=""/>
        <dsp:cNvSpPr/>
      </dsp:nvSpPr>
      <dsp:spPr>
        <a:xfrm>
          <a:off x="978144" y="4229869"/>
          <a:ext cx="2095164" cy="888857"/>
        </a:xfrm>
        <a:prstGeom prst="rect">
          <a:avLst/>
        </a:prstGeom>
        <a:blipFill rotWithShape="0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Renforcement des effectifs Hommes pour les interclubs avec 15 2</a:t>
          </a:r>
          <a:r>
            <a:rPr lang="fr-FR" sz="1400" kern="1200" baseline="30000" dirty="0"/>
            <a:t>e</a:t>
          </a:r>
          <a:r>
            <a:rPr lang="fr-FR" sz="1400" kern="1200" dirty="0"/>
            <a:t> série</a:t>
          </a:r>
          <a:endParaRPr lang="en-US" sz="1400" kern="1200" dirty="0"/>
        </a:p>
      </dsp:txBody>
      <dsp:txXfrm>
        <a:off x="978144" y="4229869"/>
        <a:ext cx="2095164" cy="888857"/>
      </dsp:txXfrm>
    </dsp:sp>
    <dsp:sp modelId="{16F066E4-8D3A-4BFA-8CF0-176A0AD78C75}">
      <dsp:nvSpPr>
        <dsp:cNvPr id="0" name=""/>
        <dsp:cNvSpPr/>
      </dsp:nvSpPr>
      <dsp:spPr>
        <a:xfrm>
          <a:off x="3581370" y="4229869"/>
          <a:ext cx="888857" cy="8888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14A612-371C-41CE-ACF3-EEA4BE29E51D}">
      <dsp:nvSpPr>
        <dsp:cNvPr id="0" name=""/>
        <dsp:cNvSpPr/>
      </dsp:nvSpPr>
      <dsp:spPr>
        <a:xfrm>
          <a:off x="3768030" y="4416529"/>
          <a:ext cx="515537" cy="51553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9E19DD-6E9C-43F0-B108-187D8638A7EB}">
      <dsp:nvSpPr>
        <dsp:cNvPr id="0" name=""/>
        <dsp:cNvSpPr/>
      </dsp:nvSpPr>
      <dsp:spPr>
        <a:xfrm>
          <a:off x="4517702" y="4229869"/>
          <a:ext cx="2095164" cy="888857"/>
        </a:xfrm>
        <a:prstGeom prst="rect">
          <a:avLst/>
        </a:prstGeom>
        <a:blipFill rotWithShape="0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Dynamisme et convivialité</a:t>
          </a:r>
          <a:endParaRPr lang="en-US" sz="1400" kern="1200" dirty="0"/>
        </a:p>
      </dsp:txBody>
      <dsp:txXfrm>
        <a:off x="4517702" y="4229869"/>
        <a:ext cx="2095164" cy="88885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CA12C-7FC3-40AD-819A-D984A8DB9017}">
      <dsp:nvSpPr>
        <dsp:cNvPr id="0" name=""/>
        <dsp:cNvSpPr/>
      </dsp:nvSpPr>
      <dsp:spPr>
        <a:xfrm>
          <a:off x="0" y="3048802"/>
          <a:ext cx="6910387" cy="20003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 dirty="0"/>
            <a:t>Enjeux</a:t>
          </a:r>
          <a:endParaRPr lang="en-US" sz="4000" kern="1200" dirty="0"/>
        </a:p>
      </dsp:txBody>
      <dsp:txXfrm>
        <a:off x="0" y="3048802"/>
        <a:ext cx="6910387" cy="1080186"/>
      </dsp:txXfrm>
    </dsp:sp>
    <dsp:sp modelId="{EFC3D772-E7F2-4994-A38A-7B068F14A86B}">
      <dsp:nvSpPr>
        <dsp:cNvPr id="0" name=""/>
        <dsp:cNvSpPr/>
      </dsp:nvSpPr>
      <dsp:spPr>
        <a:xfrm>
          <a:off x="1268" y="4088981"/>
          <a:ext cx="2356641" cy="92015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Investir sur nos infrastructures et intégrer éclairage extérieur pour jouer davantage à l’extérieur</a:t>
          </a:r>
          <a:endParaRPr lang="en-US" sz="1300" kern="1200" dirty="0"/>
        </a:p>
      </dsp:txBody>
      <dsp:txXfrm>
        <a:off x="1268" y="4088981"/>
        <a:ext cx="2356641" cy="920158"/>
      </dsp:txXfrm>
    </dsp:sp>
    <dsp:sp modelId="{B15371D4-BCA2-4BC4-B426-9B68F3ADBDAD}">
      <dsp:nvSpPr>
        <dsp:cNvPr id="0" name=""/>
        <dsp:cNvSpPr/>
      </dsp:nvSpPr>
      <dsp:spPr>
        <a:xfrm>
          <a:off x="2357909" y="4088981"/>
          <a:ext cx="2337296" cy="92015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Indisponibilité potentielle des courts l’hiver : faire en sorte que les courts extérieurs soient jouables en cette période</a:t>
          </a:r>
        </a:p>
      </dsp:txBody>
      <dsp:txXfrm>
        <a:off x="2357909" y="4088981"/>
        <a:ext cx="2337296" cy="920158"/>
      </dsp:txXfrm>
    </dsp:sp>
    <dsp:sp modelId="{C77569BF-52D8-45F9-B4B5-73BB84571589}">
      <dsp:nvSpPr>
        <dsp:cNvPr id="0" name=""/>
        <dsp:cNvSpPr/>
      </dsp:nvSpPr>
      <dsp:spPr>
        <a:xfrm>
          <a:off x="4695206" y="4088981"/>
          <a:ext cx="2213911" cy="92015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Professionnaliser</a:t>
          </a:r>
          <a:r>
            <a:rPr lang="en-US" sz="1300" kern="1200" dirty="0"/>
            <a:t> </a:t>
          </a:r>
          <a:r>
            <a:rPr lang="en-US" sz="1300" kern="1200" dirty="0" err="1"/>
            <a:t>l’organisation</a:t>
          </a:r>
          <a:r>
            <a:rPr lang="en-US" sz="1300" kern="1200" dirty="0"/>
            <a:t> du club : </a:t>
          </a:r>
          <a:r>
            <a:rPr lang="en-US" sz="1300" kern="1200" dirty="0" err="1"/>
            <a:t>accueil</a:t>
          </a:r>
          <a:r>
            <a:rPr lang="en-US" sz="1300" kern="1200" dirty="0"/>
            <a:t> / </a:t>
          </a:r>
          <a:r>
            <a:rPr lang="en-US" sz="1300" kern="1200" dirty="0" err="1"/>
            <a:t>création</a:t>
          </a:r>
          <a:r>
            <a:rPr lang="en-US" sz="1300" kern="1200" dirty="0"/>
            <a:t> de </a:t>
          </a:r>
          <a:r>
            <a:rPr lang="en-US" sz="1300" kern="1200" dirty="0" err="1"/>
            <a:t>postes</a:t>
          </a:r>
          <a:r>
            <a:rPr lang="en-US" sz="1300" kern="1200" dirty="0"/>
            <a:t> </a:t>
          </a:r>
        </a:p>
      </dsp:txBody>
      <dsp:txXfrm>
        <a:off x="4695206" y="4088981"/>
        <a:ext cx="2213911" cy="920158"/>
      </dsp:txXfrm>
    </dsp:sp>
    <dsp:sp modelId="{D2B1E020-2C83-44EA-8D5E-EAED41E20C87}">
      <dsp:nvSpPr>
        <dsp:cNvPr id="0" name=""/>
        <dsp:cNvSpPr/>
      </dsp:nvSpPr>
      <dsp:spPr>
        <a:xfrm rot="10800000">
          <a:off x="0" y="2277"/>
          <a:ext cx="6910387" cy="3076529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Croissance forte des inscriptions sur ce début d’année, avec 556 licenciés à date vs 494 à la même date</a:t>
          </a:r>
          <a:endParaRPr lang="en-US" sz="2300" kern="1200" dirty="0"/>
        </a:p>
      </dsp:txBody>
      <dsp:txXfrm rot="-10800000">
        <a:off x="0" y="2277"/>
        <a:ext cx="6910387" cy="1079862"/>
      </dsp:txXfrm>
    </dsp:sp>
    <dsp:sp modelId="{0B497F4F-3BAB-4B8D-9029-2FD514C49495}">
      <dsp:nvSpPr>
        <dsp:cNvPr id="0" name=""/>
        <dsp:cNvSpPr/>
      </dsp:nvSpPr>
      <dsp:spPr>
        <a:xfrm>
          <a:off x="0" y="1151535"/>
          <a:ext cx="6910387" cy="91988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Si nous pondérons ces chiffres, et sans nouveau confinement, nous pourrions nous rapprocher des 600 adhérents </a:t>
          </a:r>
          <a:endParaRPr lang="en-US" sz="1300" kern="1200" dirty="0"/>
        </a:p>
      </dsp:txBody>
      <dsp:txXfrm>
        <a:off x="0" y="1151535"/>
        <a:ext cx="6910387" cy="9198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2D9B7-FE04-412B-BC63-2841181668FF}">
      <dsp:nvSpPr>
        <dsp:cNvPr id="0" name=""/>
        <dsp:cNvSpPr/>
      </dsp:nvSpPr>
      <dsp:spPr>
        <a:xfrm>
          <a:off x="855371" y="13673"/>
          <a:ext cx="778464" cy="7784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265AC-451E-4D29-AAB2-1A05E638007F}">
      <dsp:nvSpPr>
        <dsp:cNvPr id="0" name=""/>
        <dsp:cNvSpPr/>
      </dsp:nvSpPr>
      <dsp:spPr>
        <a:xfrm>
          <a:off x="1021273" y="179575"/>
          <a:ext cx="446660" cy="4466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DD391-1C1E-45DF-8116-9A10B977EE02}">
      <dsp:nvSpPr>
        <dsp:cNvPr id="0" name=""/>
        <dsp:cNvSpPr/>
      </dsp:nvSpPr>
      <dsp:spPr>
        <a:xfrm>
          <a:off x="606517" y="1034610"/>
          <a:ext cx="1276171" cy="817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2  Mois de Confinement               et 6 mois de couvre-feu</a:t>
          </a:r>
        </a:p>
      </dsp:txBody>
      <dsp:txXfrm>
        <a:off x="606517" y="1034610"/>
        <a:ext cx="1276171" cy="817547"/>
      </dsp:txXfrm>
    </dsp:sp>
    <dsp:sp modelId="{A275D47A-0EBC-4CB9-AE88-F2EAE31EF30A}">
      <dsp:nvSpPr>
        <dsp:cNvPr id="0" name=""/>
        <dsp:cNvSpPr/>
      </dsp:nvSpPr>
      <dsp:spPr>
        <a:xfrm>
          <a:off x="2354873" y="13673"/>
          <a:ext cx="778464" cy="7784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54D877-C814-4CC1-BA8D-587F2473E609}">
      <dsp:nvSpPr>
        <dsp:cNvPr id="0" name=""/>
        <dsp:cNvSpPr/>
      </dsp:nvSpPr>
      <dsp:spPr>
        <a:xfrm>
          <a:off x="2520775" y="179575"/>
          <a:ext cx="446660" cy="4466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500576-F61B-420D-8856-E363E1DF9E6A}">
      <dsp:nvSpPr>
        <dsp:cNvPr id="0" name=""/>
        <dsp:cNvSpPr/>
      </dsp:nvSpPr>
      <dsp:spPr>
        <a:xfrm>
          <a:off x="2106019" y="1034610"/>
          <a:ext cx="1276171" cy="817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100" kern="1200" dirty="0"/>
            <a:t>Réorganisation des cours jusqu’à 18h les mercredis et samedis                 +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100" kern="1200" dirty="0"/>
            <a:t>annulation des cours en semaine</a:t>
          </a:r>
          <a:endParaRPr lang="en-US" sz="1100" kern="1200" dirty="0"/>
        </a:p>
      </dsp:txBody>
      <dsp:txXfrm>
        <a:off x="2106019" y="1034610"/>
        <a:ext cx="1276171" cy="817547"/>
      </dsp:txXfrm>
    </dsp:sp>
    <dsp:sp modelId="{ABE09411-0F75-4C6B-BC64-6C2FED38BF6B}">
      <dsp:nvSpPr>
        <dsp:cNvPr id="0" name=""/>
        <dsp:cNvSpPr/>
      </dsp:nvSpPr>
      <dsp:spPr>
        <a:xfrm>
          <a:off x="3854375" y="13673"/>
          <a:ext cx="778464" cy="7784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E3E2B6-8C8C-459A-80C7-51B78FB14086}">
      <dsp:nvSpPr>
        <dsp:cNvPr id="0" name=""/>
        <dsp:cNvSpPr/>
      </dsp:nvSpPr>
      <dsp:spPr>
        <a:xfrm>
          <a:off x="4020277" y="179575"/>
          <a:ext cx="446660" cy="4466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77EB7F-0C37-4809-A8E7-ABDAC431DE2C}">
      <dsp:nvSpPr>
        <dsp:cNvPr id="0" name=""/>
        <dsp:cNvSpPr/>
      </dsp:nvSpPr>
      <dsp:spPr>
        <a:xfrm>
          <a:off x="3605521" y="1034610"/>
          <a:ext cx="1276171" cy="817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100" kern="1200" dirty="0"/>
            <a:t>Reprise des cours collectifs début mai et rattrapage des  séances sur juin – JUILLET ET SEPT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100" kern="1200" dirty="0"/>
            <a:t>+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100" kern="1200" dirty="0" err="1"/>
            <a:t>Pre-inscriptions</a:t>
          </a:r>
          <a:r>
            <a:rPr lang="fr-FR" sz="1100" kern="1200" dirty="0"/>
            <a:t> juin</a:t>
          </a:r>
          <a:endParaRPr lang="en-US" sz="1100" kern="1200" dirty="0"/>
        </a:p>
      </dsp:txBody>
      <dsp:txXfrm>
        <a:off x="3605521" y="1034610"/>
        <a:ext cx="1276171" cy="817547"/>
      </dsp:txXfrm>
    </dsp:sp>
    <dsp:sp modelId="{D4DC3A72-D56D-41CC-A333-36E0AF987E81}">
      <dsp:nvSpPr>
        <dsp:cNvPr id="0" name=""/>
        <dsp:cNvSpPr/>
      </dsp:nvSpPr>
      <dsp:spPr>
        <a:xfrm>
          <a:off x="5353877" y="13673"/>
          <a:ext cx="778464" cy="7784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7B17A-488F-4059-912E-AA2741153170}">
      <dsp:nvSpPr>
        <dsp:cNvPr id="0" name=""/>
        <dsp:cNvSpPr/>
      </dsp:nvSpPr>
      <dsp:spPr>
        <a:xfrm>
          <a:off x="5519779" y="179575"/>
          <a:ext cx="446660" cy="4466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F15E10-297B-4AA4-AE5D-9745ECD71D0A}">
      <dsp:nvSpPr>
        <dsp:cNvPr id="0" name=""/>
        <dsp:cNvSpPr/>
      </dsp:nvSpPr>
      <dsp:spPr>
        <a:xfrm>
          <a:off x="5105023" y="1034610"/>
          <a:ext cx="1276171" cy="817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100" kern="1200" dirty="0"/>
            <a:t>Rattrapage des séances SUR mai- juin - juillet et septembre  </a:t>
          </a:r>
        </a:p>
      </dsp:txBody>
      <dsp:txXfrm>
        <a:off x="5105023" y="1034610"/>
        <a:ext cx="1276171" cy="817547"/>
      </dsp:txXfrm>
    </dsp:sp>
    <dsp:sp modelId="{EFB608CB-C315-4CBA-B1A1-5D0360CEC7CE}">
      <dsp:nvSpPr>
        <dsp:cNvPr id="0" name=""/>
        <dsp:cNvSpPr/>
      </dsp:nvSpPr>
      <dsp:spPr>
        <a:xfrm>
          <a:off x="6853379" y="13673"/>
          <a:ext cx="778464" cy="7784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735671-1909-4153-849E-BE9D0C577BBB}">
      <dsp:nvSpPr>
        <dsp:cNvPr id="0" name=""/>
        <dsp:cNvSpPr/>
      </dsp:nvSpPr>
      <dsp:spPr>
        <a:xfrm>
          <a:off x="7019281" y="179575"/>
          <a:ext cx="446660" cy="44666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A1E41-0FA1-4CFD-A0D3-A837F103BE88}">
      <dsp:nvSpPr>
        <dsp:cNvPr id="0" name=""/>
        <dsp:cNvSpPr/>
      </dsp:nvSpPr>
      <dsp:spPr>
        <a:xfrm>
          <a:off x="6604525" y="1034610"/>
          <a:ext cx="1276171" cy="817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1100" kern="1200"/>
        </a:p>
      </dsp:txBody>
      <dsp:txXfrm>
        <a:off x="6604525" y="1034610"/>
        <a:ext cx="1276171" cy="817547"/>
      </dsp:txXfrm>
    </dsp:sp>
    <dsp:sp modelId="{D6A459CE-932B-4A0E-B486-652D6DC219B6}">
      <dsp:nvSpPr>
        <dsp:cNvPr id="0" name=""/>
        <dsp:cNvSpPr/>
      </dsp:nvSpPr>
      <dsp:spPr>
        <a:xfrm>
          <a:off x="8388722" y="2417"/>
          <a:ext cx="778464" cy="7784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0B2062-D296-4816-8E71-8257EED041E4}">
      <dsp:nvSpPr>
        <dsp:cNvPr id="0" name=""/>
        <dsp:cNvSpPr/>
      </dsp:nvSpPr>
      <dsp:spPr>
        <a:xfrm>
          <a:off x="8554624" y="168320"/>
          <a:ext cx="446660" cy="44666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1D25C-2046-479B-BC70-1A00CF24EA41}">
      <dsp:nvSpPr>
        <dsp:cNvPr id="0" name=""/>
        <dsp:cNvSpPr/>
      </dsp:nvSpPr>
      <dsp:spPr>
        <a:xfrm>
          <a:off x="8104027" y="1000844"/>
          <a:ext cx="1347854" cy="862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100" kern="1200" dirty="0"/>
            <a:t>DE NOMBREUSES ANIMATIONS A </a:t>
          </a:r>
          <a:r>
            <a:rPr lang="fr-FR" sz="1100" kern="1200" dirty="0" err="1"/>
            <a:t>SUCCeS</a:t>
          </a:r>
          <a:r>
            <a:rPr lang="fr-FR" sz="1100" kern="1200" dirty="0"/>
            <a:t>, AVEC NOTAMMENT LA FETE DE L’ECOLE DE TENNIS ET DU CLUB</a:t>
          </a:r>
          <a:endParaRPr lang="en-US" sz="1100" kern="1200" dirty="0"/>
        </a:p>
      </dsp:txBody>
      <dsp:txXfrm>
        <a:off x="8104027" y="1000844"/>
        <a:ext cx="1347854" cy="862569"/>
      </dsp:txXfrm>
    </dsp:sp>
    <dsp:sp modelId="{635F8C7F-D05F-4400-BF3B-9670AD8E0D81}">
      <dsp:nvSpPr>
        <dsp:cNvPr id="0" name=""/>
        <dsp:cNvSpPr/>
      </dsp:nvSpPr>
      <dsp:spPr>
        <a:xfrm>
          <a:off x="6844782" y="0"/>
          <a:ext cx="778464" cy="7784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082782-F25C-4AC8-8248-A11CE8B1E033}">
      <dsp:nvSpPr>
        <dsp:cNvPr id="0" name=""/>
        <dsp:cNvSpPr/>
      </dsp:nvSpPr>
      <dsp:spPr>
        <a:xfrm>
          <a:off x="7019231" y="161028"/>
          <a:ext cx="446660" cy="462981"/>
        </a:xfrm>
        <a:prstGeom prst="rect">
          <a:avLst/>
        </a:prstGeom>
        <a:blipFill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904CE-5D32-418D-BFFF-8B2AA1284153}">
      <dsp:nvSpPr>
        <dsp:cNvPr id="0" name=""/>
        <dsp:cNvSpPr/>
      </dsp:nvSpPr>
      <dsp:spPr>
        <a:xfrm>
          <a:off x="6647003" y="1041308"/>
          <a:ext cx="1276171" cy="817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100" kern="1200" dirty="0"/>
            <a:t>Rattrapage des séances SUR mai- juin - juillet et septembre  </a:t>
          </a:r>
        </a:p>
      </dsp:txBody>
      <dsp:txXfrm>
        <a:off x="6647003" y="1041308"/>
        <a:ext cx="1276171" cy="8175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C6C37-23EA-487A-8D46-E8C4E0ED693D}">
      <dsp:nvSpPr>
        <dsp:cNvPr id="0" name=""/>
        <dsp:cNvSpPr/>
      </dsp:nvSpPr>
      <dsp:spPr>
        <a:xfrm>
          <a:off x="774129" y="709809"/>
          <a:ext cx="1255425" cy="12554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906215-2BCA-49EE-A30B-12BBFA43725F}">
      <dsp:nvSpPr>
        <dsp:cNvPr id="0" name=""/>
        <dsp:cNvSpPr/>
      </dsp:nvSpPr>
      <dsp:spPr>
        <a:xfrm>
          <a:off x="1041679" y="977359"/>
          <a:ext cx="720326" cy="720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0F2594-2859-4E38-AD6A-60C12D1EA6D2}">
      <dsp:nvSpPr>
        <dsp:cNvPr id="0" name=""/>
        <dsp:cNvSpPr/>
      </dsp:nvSpPr>
      <dsp:spPr>
        <a:xfrm>
          <a:off x="372805" y="2356270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200" kern="1200" dirty="0"/>
            <a:t>Maintien des salaires pour les enseignants             COMME EN 2020</a:t>
          </a:r>
          <a:endParaRPr lang="en-US" sz="1200" kern="1200" dirty="0"/>
        </a:p>
      </dsp:txBody>
      <dsp:txXfrm>
        <a:off x="372805" y="2356270"/>
        <a:ext cx="2058075" cy="720000"/>
      </dsp:txXfrm>
    </dsp:sp>
    <dsp:sp modelId="{800568B8-9126-4DE2-931F-31C6AA101D2E}">
      <dsp:nvSpPr>
        <dsp:cNvPr id="0" name=""/>
        <dsp:cNvSpPr/>
      </dsp:nvSpPr>
      <dsp:spPr>
        <a:xfrm>
          <a:off x="3192368" y="709809"/>
          <a:ext cx="1255425" cy="12554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C4D1B4-14DB-487C-8063-CB9E6878338C}">
      <dsp:nvSpPr>
        <dsp:cNvPr id="0" name=""/>
        <dsp:cNvSpPr/>
      </dsp:nvSpPr>
      <dsp:spPr>
        <a:xfrm>
          <a:off x="3459917" y="977359"/>
          <a:ext cx="720326" cy="720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DCBDD-D373-4BE4-A39E-A90244EA0A06}">
      <dsp:nvSpPr>
        <dsp:cNvPr id="0" name=""/>
        <dsp:cNvSpPr/>
      </dsp:nvSpPr>
      <dsp:spPr>
        <a:xfrm>
          <a:off x="2791043" y="2356270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200" kern="1200" dirty="0"/>
            <a:t>Mise en place de </a:t>
          </a:r>
          <a:r>
            <a:rPr lang="fr-FR" sz="1200" kern="1200" dirty="0" err="1"/>
            <a:t>l’ACTIVITé</a:t>
          </a:r>
          <a:r>
            <a:rPr lang="fr-FR" sz="1200" kern="1200" dirty="0"/>
            <a:t> PARTIELLE pendant 3 mois et report </a:t>
          </a:r>
          <a:r>
            <a:rPr lang="fr-FR" sz="1200" kern="1200" dirty="0" err="1"/>
            <a:t>deS</a:t>
          </a:r>
          <a:r>
            <a:rPr lang="fr-FR" sz="1200" kern="1200" dirty="0"/>
            <a:t> charges URSSAF</a:t>
          </a:r>
          <a:endParaRPr lang="en-US" sz="1200" kern="1200" dirty="0"/>
        </a:p>
      </dsp:txBody>
      <dsp:txXfrm>
        <a:off x="2791043" y="2356270"/>
        <a:ext cx="2058075" cy="720000"/>
      </dsp:txXfrm>
    </dsp:sp>
    <dsp:sp modelId="{33CFE7D2-E328-4BF1-AEAE-09E098DD79E1}">
      <dsp:nvSpPr>
        <dsp:cNvPr id="0" name=""/>
        <dsp:cNvSpPr/>
      </dsp:nvSpPr>
      <dsp:spPr>
        <a:xfrm>
          <a:off x="5610606" y="604450"/>
          <a:ext cx="1255425" cy="12554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E0DFE9-1428-4352-A212-7E99736AC8FB}">
      <dsp:nvSpPr>
        <dsp:cNvPr id="0" name=""/>
        <dsp:cNvSpPr/>
      </dsp:nvSpPr>
      <dsp:spPr>
        <a:xfrm>
          <a:off x="5878155" y="872000"/>
          <a:ext cx="720326" cy="720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84A85-A444-4C79-9B4C-CB833F795C26}">
      <dsp:nvSpPr>
        <dsp:cNvPr id="0" name=""/>
        <dsp:cNvSpPr/>
      </dsp:nvSpPr>
      <dsp:spPr>
        <a:xfrm>
          <a:off x="5209281" y="2040191"/>
          <a:ext cx="2058075" cy="114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200" kern="1200" dirty="0"/>
            <a:t>Rattrapage des COURS jusqu’AU 30 sept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200" kern="1200" dirty="0"/>
            <a:t>ET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200" kern="1200" dirty="0"/>
            <a:t>DECALAGE DE LA NUVELLE SAISON AU 02 OCT</a:t>
          </a:r>
          <a:endParaRPr lang="en-US" sz="1200" kern="1200" dirty="0"/>
        </a:p>
      </dsp:txBody>
      <dsp:txXfrm>
        <a:off x="5209281" y="2040191"/>
        <a:ext cx="2058075" cy="1141437"/>
      </dsp:txXfrm>
    </dsp:sp>
    <dsp:sp modelId="{6357675C-AAFF-4BE5-B08F-99ADBE732FC8}">
      <dsp:nvSpPr>
        <dsp:cNvPr id="0" name=""/>
        <dsp:cNvSpPr/>
      </dsp:nvSpPr>
      <dsp:spPr>
        <a:xfrm>
          <a:off x="8028844" y="709809"/>
          <a:ext cx="1255425" cy="12554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E202F7-DB2D-43D8-AE66-C3989FF99081}">
      <dsp:nvSpPr>
        <dsp:cNvPr id="0" name=""/>
        <dsp:cNvSpPr/>
      </dsp:nvSpPr>
      <dsp:spPr>
        <a:xfrm>
          <a:off x="8296394" y="977359"/>
          <a:ext cx="720326" cy="720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71696-07D4-45E5-ABD7-BA10DF419A67}">
      <dsp:nvSpPr>
        <dsp:cNvPr id="0" name=""/>
        <dsp:cNvSpPr/>
      </dsp:nvSpPr>
      <dsp:spPr>
        <a:xfrm>
          <a:off x="7627519" y="2356270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200" kern="1200" dirty="0"/>
            <a:t>A date : 556 joueurs inscrits pour L’année 2022</a:t>
          </a:r>
          <a:endParaRPr lang="en-US" sz="1200" kern="1200" dirty="0"/>
        </a:p>
      </dsp:txBody>
      <dsp:txXfrm>
        <a:off x="7627519" y="2356270"/>
        <a:ext cx="2058075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4FCF15-BE77-48E2-99E3-4DBB873C3870}">
      <dsp:nvSpPr>
        <dsp:cNvPr id="0" name=""/>
        <dsp:cNvSpPr/>
      </dsp:nvSpPr>
      <dsp:spPr>
        <a:xfrm>
          <a:off x="0" y="187628"/>
          <a:ext cx="6878237" cy="92129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Liste</a:t>
          </a:r>
          <a:r>
            <a:rPr lang="en-US" sz="1800" kern="1200" dirty="0"/>
            <a:t> des </a:t>
          </a:r>
          <a:r>
            <a:rPr lang="en-US" sz="1800" kern="1200" dirty="0" err="1"/>
            <a:t>joueurs</a:t>
          </a:r>
          <a:r>
            <a:rPr lang="en-US" sz="1800" kern="1200" dirty="0"/>
            <a:t> par </a:t>
          </a:r>
          <a:r>
            <a:rPr lang="en-US" sz="1800" kern="1200" dirty="0" err="1"/>
            <a:t>classement</a:t>
          </a:r>
          <a:r>
            <a:rPr lang="en-US" sz="1800" kern="1200" dirty="0"/>
            <a:t> pour representer le Club</a:t>
          </a:r>
        </a:p>
      </dsp:txBody>
      <dsp:txXfrm>
        <a:off x="44974" y="232602"/>
        <a:ext cx="6788289" cy="831349"/>
      </dsp:txXfrm>
    </dsp:sp>
    <dsp:sp modelId="{A591AD80-17A5-4DF6-B114-C9167C843BC1}">
      <dsp:nvSpPr>
        <dsp:cNvPr id="0" name=""/>
        <dsp:cNvSpPr/>
      </dsp:nvSpPr>
      <dsp:spPr>
        <a:xfrm>
          <a:off x="0" y="1108926"/>
          <a:ext cx="7420370" cy="3001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5597" tIns="17780" rIns="99568" bIns="1778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0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Romain </a:t>
          </a:r>
          <a:r>
            <a:rPr lang="en-US" sz="1400" kern="1200" dirty="0" err="1"/>
            <a:t>Bauvy</a:t>
          </a:r>
          <a:r>
            <a:rPr lang="en-US" sz="1400" kern="1200" dirty="0"/>
            <a:t> -2/6		AMT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Matthieu </a:t>
          </a:r>
          <a:r>
            <a:rPr lang="en-US" sz="1400" kern="1200" dirty="0" err="1"/>
            <a:t>Mahé</a:t>
          </a:r>
          <a:r>
            <a:rPr lang="en-US" sz="1400" kern="1200" dirty="0"/>
            <a:t> 3/6		</a:t>
          </a:r>
          <a:r>
            <a:rPr lang="en-US" sz="1400" kern="1200" dirty="0" err="1"/>
            <a:t>Entraîneur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1" kern="1200" dirty="0"/>
            <a:t>Adam Jaupart 3/6		</a:t>
          </a:r>
          <a:r>
            <a:rPr lang="fr-FR" sz="1400" b="0" kern="1200" dirty="0"/>
            <a:t>Formé au Club</a:t>
          </a:r>
          <a:endParaRPr lang="en-US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1" kern="1200" dirty="0"/>
            <a:t>Arthur Correia 3/6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 err="1"/>
            <a:t>Maxence</a:t>
          </a:r>
          <a:r>
            <a:rPr lang="en-US" sz="1400" kern="1200" dirty="0"/>
            <a:t> </a:t>
          </a:r>
          <a:r>
            <a:rPr lang="en-US" sz="1400" kern="1200" dirty="0" err="1"/>
            <a:t>Barrière</a:t>
          </a:r>
          <a:r>
            <a:rPr lang="en-US" sz="1400" kern="1200" dirty="0"/>
            <a:t> 3/6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1" kern="1200" dirty="0" err="1"/>
            <a:t>Emagni</a:t>
          </a:r>
          <a:r>
            <a:rPr lang="fr-FR" sz="1400" b="1" kern="1200" dirty="0"/>
            <a:t> </a:t>
          </a:r>
          <a:r>
            <a:rPr lang="fr-FR" sz="1400" b="1" kern="1200" dirty="0" err="1"/>
            <a:t>Heynid</a:t>
          </a:r>
          <a:r>
            <a:rPr lang="fr-FR" sz="1400" b="1" kern="1200" dirty="0"/>
            <a:t> </a:t>
          </a:r>
          <a:r>
            <a:rPr lang="fr-FR" sz="1400" kern="1200" dirty="0"/>
            <a:t> 3/6  		Formé au Club		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1" kern="1200" dirty="0" err="1"/>
            <a:t>Poustis</a:t>
          </a:r>
          <a:r>
            <a:rPr lang="fr-FR" sz="1400" b="1" kern="1200" dirty="0"/>
            <a:t> Alexandre 3/6 		</a:t>
          </a:r>
          <a:r>
            <a:rPr lang="fr-FR" sz="1400" kern="1200" dirty="0"/>
            <a:t>Formé au Club	</a:t>
          </a:r>
          <a:endParaRPr lang="fr-FR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0" kern="1200" dirty="0"/>
            <a:t>Deschamp Arnaud</a:t>
          </a:r>
          <a:r>
            <a:rPr lang="fr-FR" sz="1400" b="1" kern="1200" dirty="0"/>
            <a:t>		</a:t>
          </a:r>
          <a:r>
            <a:rPr lang="fr-FR" sz="1400" b="0" kern="1200" dirty="0"/>
            <a:t>AMT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1" kern="1200" dirty="0" err="1"/>
            <a:t>Larroumet</a:t>
          </a:r>
          <a:r>
            <a:rPr lang="fr-FR" sz="1400" b="1" kern="1200" dirty="0"/>
            <a:t> Guillaume 4/6 	</a:t>
          </a:r>
          <a:r>
            <a:rPr lang="fr-FR" sz="1400" kern="1200" dirty="0"/>
            <a:t>Formé au Club	</a:t>
          </a:r>
          <a:endParaRPr lang="fr-FR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1" kern="1200" dirty="0"/>
            <a:t>PE Rouge 4/6			Entraîneur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1" kern="1200" dirty="0"/>
            <a:t>Emmanuel Jaupart 4/6</a:t>
          </a:r>
          <a:r>
            <a:rPr lang="fr-FR" sz="1400" kern="1200" dirty="0"/>
            <a:t>		</a:t>
          </a:r>
          <a:r>
            <a:rPr lang="fr-FR" sz="1400" b="1" kern="1200" dirty="0"/>
            <a:t>Entraîneur</a:t>
          </a:r>
          <a:endParaRPr lang="en-U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1" kern="1200" dirty="0" err="1"/>
            <a:t>Poustis</a:t>
          </a:r>
          <a:r>
            <a:rPr lang="fr-FR" sz="1400" b="1" kern="1200" dirty="0"/>
            <a:t> Maxime 5/6 		</a:t>
          </a:r>
          <a:r>
            <a:rPr lang="fr-FR" sz="1400" kern="1200" dirty="0"/>
            <a:t>Formé au Club	</a:t>
          </a:r>
          <a:r>
            <a:rPr lang="fr-FR" sz="1400" b="1" kern="1200" dirty="0"/>
            <a:t>	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1" kern="1200" dirty="0"/>
            <a:t>Dussaut Egan 5/6 		</a:t>
          </a:r>
          <a:r>
            <a:rPr lang="fr-FR" sz="1400" kern="1200" dirty="0"/>
            <a:t>Formé au Club	</a:t>
          </a:r>
          <a:r>
            <a:rPr lang="fr-FR" sz="1400" b="1" kern="1200" dirty="0"/>
            <a:t>	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1" kern="1200" dirty="0"/>
            <a:t>Ricart Andréa 5/6		</a:t>
          </a:r>
          <a:r>
            <a:rPr lang="fr-FR" sz="1400" kern="1200" dirty="0"/>
            <a:t>Formé au Club	</a:t>
          </a:r>
          <a:endParaRPr lang="en-US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1" kern="1200" dirty="0"/>
            <a:t>Romain Pellé 15		</a:t>
          </a:r>
          <a:r>
            <a:rPr lang="fr-FR" sz="1400" kern="1200" dirty="0"/>
            <a:t>Formé au Club	</a:t>
          </a:r>
          <a:endParaRPr lang="en-US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1" kern="1200" dirty="0"/>
            <a:t>Vincent Tolazzi	</a:t>
          </a:r>
          <a:r>
            <a:rPr lang="en-US" sz="1400" b="0" kern="1200" dirty="0"/>
            <a:t>		</a:t>
          </a:r>
          <a:r>
            <a:rPr lang="fr-FR" sz="1400" kern="1200" dirty="0"/>
            <a:t>Formé au Club	</a:t>
          </a:r>
          <a:endParaRPr lang="en-US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1" kern="1200" dirty="0"/>
            <a:t>Amaury Ricart 15/1		</a:t>
          </a:r>
          <a:r>
            <a:rPr lang="fr-FR" sz="1400" kern="1200" dirty="0"/>
            <a:t>Formé au Club	</a:t>
          </a:r>
          <a:endParaRPr lang="en-US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1" kern="1200" dirty="0"/>
            <a:t>Louis Jehan 15/1		</a:t>
          </a:r>
          <a:r>
            <a:rPr lang="fr-FR" sz="1400" kern="1200" dirty="0"/>
            <a:t>Formé au Club	</a:t>
          </a:r>
          <a:endParaRPr lang="en-US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1" kern="1200" dirty="0"/>
            <a:t>Valentin </a:t>
          </a:r>
          <a:r>
            <a:rPr lang="fr-FR" sz="1400" b="1" kern="1200" dirty="0" err="1"/>
            <a:t>Dievart</a:t>
          </a:r>
          <a:r>
            <a:rPr lang="fr-FR" sz="1400" b="1" kern="1200" dirty="0"/>
            <a:t> 15/1		</a:t>
          </a:r>
          <a:r>
            <a:rPr lang="fr-FR" sz="1400" kern="1200" dirty="0"/>
            <a:t>Formé au Club depuis 2 ans</a:t>
          </a:r>
          <a:endParaRPr lang="en-US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1" kern="1200" dirty="0"/>
            <a:t>Julien Bignolles 15/1		</a:t>
          </a:r>
          <a:r>
            <a:rPr lang="fr-FR" sz="1400" kern="1200" dirty="0"/>
            <a:t>Formé au Club depuis 2 ans</a:t>
          </a:r>
          <a:endParaRPr lang="en-US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1" kern="1200" dirty="0"/>
            <a:t>Thibault Guedou 15/1	</a:t>
          </a:r>
          <a:r>
            <a:rPr lang="en-US" sz="1400" b="0" kern="1200" dirty="0"/>
            <a:t>	</a:t>
          </a:r>
          <a:r>
            <a:rPr lang="en-US" sz="1400" b="0" kern="1200" dirty="0" err="1"/>
            <a:t>Formé</a:t>
          </a:r>
          <a:r>
            <a:rPr lang="en-US" sz="1400" b="0" kern="1200" dirty="0"/>
            <a:t> au club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400" b="0" kern="1200" dirty="0"/>
            <a:t>Nicolas Ricart 15/1</a:t>
          </a:r>
          <a:r>
            <a:rPr lang="fr-FR" sz="1400" b="1" kern="1200" dirty="0"/>
            <a:t>	</a:t>
          </a:r>
          <a:r>
            <a:rPr lang="fr-FR" sz="1000" b="1" kern="1200" dirty="0"/>
            <a:t>	</a:t>
          </a:r>
          <a:endParaRPr lang="en-US" sz="1000" b="0" kern="1200" dirty="0"/>
        </a:p>
      </dsp:txBody>
      <dsp:txXfrm>
        <a:off x="0" y="1108926"/>
        <a:ext cx="7420370" cy="30019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4FCF15-BE77-48E2-99E3-4DBB873C3870}">
      <dsp:nvSpPr>
        <dsp:cNvPr id="0" name=""/>
        <dsp:cNvSpPr/>
      </dsp:nvSpPr>
      <dsp:spPr>
        <a:xfrm>
          <a:off x="0" y="40327"/>
          <a:ext cx="7031207" cy="77734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Liste</a:t>
          </a:r>
          <a:r>
            <a:rPr lang="en-US" sz="1800" kern="1200" dirty="0"/>
            <a:t> des </a:t>
          </a:r>
          <a:r>
            <a:rPr lang="en-US" sz="1800" kern="1200" dirty="0" err="1"/>
            <a:t>joueuses</a:t>
          </a:r>
          <a:r>
            <a:rPr lang="en-US" sz="1800" kern="1200" dirty="0"/>
            <a:t> par </a:t>
          </a:r>
          <a:r>
            <a:rPr lang="en-US" sz="1800" kern="1200" dirty="0" err="1"/>
            <a:t>classement</a:t>
          </a:r>
          <a:r>
            <a:rPr lang="en-US" sz="1800" kern="1200" dirty="0"/>
            <a:t> pour representer le Club</a:t>
          </a:r>
        </a:p>
      </dsp:txBody>
      <dsp:txXfrm>
        <a:off x="37947" y="78274"/>
        <a:ext cx="6955313" cy="701450"/>
      </dsp:txXfrm>
    </dsp:sp>
    <dsp:sp modelId="{A591AD80-17A5-4DF6-B114-C9167C843BC1}">
      <dsp:nvSpPr>
        <dsp:cNvPr id="0" name=""/>
        <dsp:cNvSpPr/>
      </dsp:nvSpPr>
      <dsp:spPr>
        <a:xfrm>
          <a:off x="0" y="801103"/>
          <a:ext cx="7585397" cy="2285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836" tIns="25400" rIns="142240" bIns="2540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1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Axelle Sahaguian 1/6			</a:t>
          </a:r>
          <a:r>
            <a:rPr lang="en-US" sz="2000" kern="1200" dirty="0" err="1"/>
            <a:t>Entraîneur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Emmanuelle DE BAUCOUDREY 3/6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b="1" kern="1200" dirty="0"/>
            <a:t>Cécile Mas 15/2			</a:t>
          </a:r>
          <a:r>
            <a:rPr lang="fr-FR" sz="2000" b="0" kern="1200" dirty="0"/>
            <a:t>Formée au Club</a:t>
          </a:r>
          <a:endParaRPr lang="en-US" sz="2000" b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kern="1200" dirty="0"/>
            <a:t>Sophie </a:t>
          </a:r>
          <a:r>
            <a:rPr lang="en-US" sz="2000" b="0" kern="1200" dirty="0" err="1"/>
            <a:t>Fertat</a:t>
          </a:r>
          <a:r>
            <a:rPr lang="en-US" sz="2000" b="0" kern="1200" dirty="0"/>
            <a:t> 15/4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Marie-Agnès </a:t>
          </a:r>
          <a:r>
            <a:rPr lang="en-US" sz="2000" kern="1200" dirty="0" err="1"/>
            <a:t>Gaubert</a:t>
          </a:r>
          <a:r>
            <a:rPr lang="en-US" sz="2000" kern="1200" dirty="0"/>
            <a:t> 15/4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b="0" kern="1200" dirty="0"/>
            <a:t>Anissa M’</a:t>
          </a:r>
          <a:r>
            <a:rPr lang="fr-FR" sz="2000" b="0" kern="1200" dirty="0" err="1"/>
            <a:t>Sassak</a:t>
          </a:r>
          <a:r>
            <a:rPr lang="fr-FR" sz="2000" b="0" kern="1200" dirty="0"/>
            <a:t> 15/4</a:t>
          </a:r>
          <a:r>
            <a:rPr lang="fr-FR" sz="2000" kern="1200" dirty="0"/>
            <a:t>		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b="1" kern="1200" dirty="0"/>
            <a:t>Axelle </a:t>
          </a:r>
          <a:r>
            <a:rPr lang="fr-FR" sz="2000" b="1" kern="1200" dirty="0" err="1"/>
            <a:t>Schembri</a:t>
          </a:r>
          <a:r>
            <a:rPr lang="fr-FR" sz="2000" b="1" kern="1200" dirty="0"/>
            <a:t> 15/4 </a:t>
          </a:r>
          <a:r>
            <a:rPr lang="fr-FR" sz="2000" kern="1200" dirty="0"/>
            <a:t>			</a:t>
          </a:r>
          <a:r>
            <a:rPr lang="fr-FR" sz="2000" b="0" kern="1200" dirty="0"/>
            <a:t>Formée au Club</a:t>
          </a:r>
          <a:endParaRPr lang="fr-FR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b="1" kern="1200" dirty="0"/>
            <a:t>Caroline Tolazzi 15/4			</a:t>
          </a:r>
          <a:r>
            <a:rPr lang="fr-FR" sz="2000" kern="1200" dirty="0"/>
            <a:t>Formée au Club	</a:t>
          </a:r>
          <a:endParaRPr lang="fr-FR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b="0" kern="1200" dirty="0"/>
            <a:t>Daria </a:t>
          </a:r>
          <a:r>
            <a:rPr lang="fr-FR" sz="2000" b="0" kern="1200" dirty="0" err="1"/>
            <a:t>Degutar</a:t>
          </a:r>
          <a:r>
            <a:rPr lang="fr-FR" sz="2000" b="0" kern="1200" dirty="0"/>
            <a:t>	30		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b="0" kern="1200" dirty="0"/>
            <a:t>Laurence </a:t>
          </a:r>
          <a:r>
            <a:rPr lang="fr-FR" sz="2000" b="0" kern="1200" dirty="0" err="1"/>
            <a:t>Dupressoir</a:t>
          </a:r>
          <a:r>
            <a:rPr lang="fr-FR" sz="2000" b="0" kern="1200" dirty="0"/>
            <a:t> 30</a:t>
          </a:r>
          <a:endParaRPr lang="en-US" sz="2000" b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b="0" kern="1200" dirty="0"/>
            <a:t>Christine Mas 30/2</a:t>
          </a:r>
          <a:r>
            <a:rPr lang="fr-FR" sz="2000" b="1" kern="1200" dirty="0"/>
            <a:t>	</a:t>
          </a:r>
          <a:endParaRPr lang="en-US" sz="2000" kern="1200" dirty="0"/>
        </a:p>
      </dsp:txBody>
      <dsp:txXfrm>
        <a:off x="0" y="801103"/>
        <a:ext cx="7585397" cy="22858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E5180-AD3F-4F4A-9460-9C9BFD39FB6E}">
      <dsp:nvSpPr>
        <dsp:cNvPr id="0" name=""/>
        <dsp:cNvSpPr/>
      </dsp:nvSpPr>
      <dsp:spPr>
        <a:xfrm>
          <a:off x="0" y="235845"/>
          <a:ext cx="6797676" cy="91143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b="0" i="0" kern="1200" baseline="0" dirty="0"/>
            <a:t>Tournoi interne adultes</a:t>
          </a:r>
          <a:endParaRPr lang="en-US" sz="3000" kern="1200" dirty="0"/>
        </a:p>
      </dsp:txBody>
      <dsp:txXfrm>
        <a:off x="44492" y="280337"/>
        <a:ext cx="6708692" cy="822446"/>
      </dsp:txXfrm>
    </dsp:sp>
    <dsp:sp modelId="{C945EE20-0CE7-4EC4-A5F1-F9A7F68F2418}">
      <dsp:nvSpPr>
        <dsp:cNvPr id="0" name=""/>
        <dsp:cNvSpPr/>
      </dsp:nvSpPr>
      <dsp:spPr>
        <a:xfrm>
          <a:off x="0" y="1157565"/>
          <a:ext cx="6797676" cy="748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82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b="0" i="0" kern="1200" baseline="0" dirty="0"/>
            <a:t>Pour tous, homologué, inscription gratuite</a:t>
          </a:r>
          <a:endParaRPr lang="en-US" sz="2000" kern="1200" dirty="0"/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Finales </a:t>
          </a:r>
          <a:r>
            <a:rPr lang="en-US" sz="2000" kern="1200" dirty="0" err="1"/>
            <a:t>prévues</a:t>
          </a:r>
          <a:r>
            <a:rPr lang="en-US" sz="2000" kern="1200" dirty="0"/>
            <a:t> pour la Fête du Club, dernier WE de </a:t>
          </a:r>
          <a:r>
            <a:rPr lang="en-US" sz="2000" kern="1200" dirty="0" err="1"/>
            <a:t>Juin</a:t>
          </a:r>
          <a:endParaRPr lang="en-US" sz="2000" kern="1200" dirty="0"/>
        </a:p>
      </dsp:txBody>
      <dsp:txXfrm>
        <a:off x="0" y="1157565"/>
        <a:ext cx="6797676" cy="748816"/>
      </dsp:txXfrm>
    </dsp:sp>
    <dsp:sp modelId="{5CB69DF6-D683-4E1B-80E8-512416469D16}">
      <dsp:nvSpPr>
        <dsp:cNvPr id="0" name=""/>
        <dsp:cNvSpPr/>
      </dsp:nvSpPr>
      <dsp:spPr>
        <a:xfrm>
          <a:off x="0" y="2207687"/>
          <a:ext cx="6797676" cy="91143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b="0" i="0" kern="1200" baseline="0" dirty="0"/>
            <a:t>Tournoi de N.C. à 15</a:t>
          </a:r>
          <a:endParaRPr lang="en-US" sz="3000" kern="1200" dirty="0"/>
        </a:p>
      </dsp:txBody>
      <dsp:txXfrm>
        <a:off x="44492" y="2252179"/>
        <a:ext cx="6708692" cy="822446"/>
      </dsp:txXfrm>
    </dsp:sp>
    <dsp:sp modelId="{28D76A87-E8A3-4E02-8AC0-CAB2E02DF105}">
      <dsp:nvSpPr>
        <dsp:cNvPr id="0" name=""/>
        <dsp:cNvSpPr/>
      </dsp:nvSpPr>
      <dsp:spPr>
        <a:xfrm>
          <a:off x="0" y="3128317"/>
          <a:ext cx="6797676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82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b="0" i="0" kern="1200" baseline="0" dirty="0"/>
            <a:t>2</a:t>
          </a:r>
          <a:r>
            <a:rPr lang="fr-FR" sz="2000" b="0" i="0" kern="1200" baseline="30000" dirty="0"/>
            <a:t>e</a:t>
          </a:r>
          <a:r>
            <a:rPr lang="fr-FR" sz="2000" b="0" i="0" kern="1200" baseline="0" dirty="0"/>
            <a:t> semaine des vacances de Février</a:t>
          </a:r>
          <a:endParaRPr lang="en-US" sz="2000" kern="1200" dirty="0"/>
        </a:p>
      </dsp:txBody>
      <dsp:txXfrm>
        <a:off x="0" y="3128317"/>
        <a:ext cx="6797676" cy="629280"/>
      </dsp:txXfrm>
    </dsp:sp>
    <dsp:sp modelId="{9C0399CC-8517-4252-8BD9-9F51E176977F}">
      <dsp:nvSpPr>
        <dsp:cNvPr id="0" name=""/>
        <dsp:cNvSpPr/>
      </dsp:nvSpPr>
      <dsp:spPr>
        <a:xfrm>
          <a:off x="0" y="3735000"/>
          <a:ext cx="6797676" cy="91143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b="0" i="0" kern="1200" baseline="0" dirty="0"/>
            <a:t>Tournoi OPEN Senior et Senior +</a:t>
          </a:r>
          <a:endParaRPr lang="en-US" sz="3000" kern="1200" dirty="0"/>
        </a:p>
      </dsp:txBody>
      <dsp:txXfrm>
        <a:off x="44492" y="3779492"/>
        <a:ext cx="6708692" cy="822446"/>
      </dsp:txXfrm>
    </dsp:sp>
    <dsp:sp modelId="{3694C493-F7AC-4843-A905-8E7F1AB7717F}">
      <dsp:nvSpPr>
        <dsp:cNvPr id="0" name=""/>
        <dsp:cNvSpPr/>
      </dsp:nvSpPr>
      <dsp:spPr>
        <a:xfrm>
          <a:off x="0" y="4641602"/>
          <a:ext cx="6797676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82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b="0" i="0" kern="1200" baseline="0" dirty="0"/>
            <a:t>Du 04 au 26 Juin 2022</a:t>
          </a:r>
          <a:endParaRPr lang="en-US" sz="2000" kern="1200" dirty="0"/>
        </a:p>
      </dsp:txBody>
      <dsp:txXfrm>
        <a:off x="0" y="4641602"/>
        <a:ext cx="6797676" cy="629280"/>
      </dsp:txXfrm>
    </dsp:sp>
    <dsp:sp modelId="{6DE55035-4B00-413D-A5B3-436AA7E70454}">
      <dsp:nvSpPr>
        <dsp:cNvPr id="0" name=""/>
        <dsp:cNvSpPr/>
      </dsp:nvSpPr>
      <dsp:spPr>
        <a:xfrm>
          <a:off x="0" y="5218842"/>
          <a:ext cx="6797676" cy="78984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b="0" i="0" kern="1200" baseline="0" dirty="0"/>
            <a:t>Tournois en journée</a:t>
          </a:r>
          <a:endParaRPr lang="en-US" sz="3000" kern="1200" dirty="0"/>
        </a:p>
      </dsp:txBody>
      <dsp:txXfrm>
        <a:off x="38557" y="5257399"/>
        <a:ext cx="6720562" cy="712731"/>
      </dsp:txXfrm>
    </dsp:sp>
    <dsp:sp modelId="{36B47395-103F-4D33-8A2C-99F38BE879A4}">
      <dsp:nvSpPr>
        <dsp:cNvPr id="0" name=""/>
        <dsp:cNvSpPr/>
      </dsp:nvSpPr>
      <dsp:spPr>
        <a:xfrm>
          <a:off x="0" y="6001366"/>
          <a:ext cx="6797676" cy="410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826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300" b="0" i="0" kern="1200" baseline="0" dirty="0"/>
            <a:t>Février</a:t>
          </a:r>
          <a:endParaRPr lang="en-US" sz="2300" kern="1200" dirty="0"/>
        </a:p>
      </dsp:txBody>
      <dsp:txXfrm>
        <a:off x="0" y="6001366"/>
        <a:ext cx="6797676" cy="41057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D4BBBD-25C8-4758-8A4F-2596141FC938}">
      <dsp:nvSpPr>
        <dsp:cNvPr id="0" name=""/>
        <dsp:cNvSpPr/>
      </dsp:nvSpPr>
      <dsp:spPr>
        <a:xfrm>
          <a:off x="-9265" y="10009"/>
          <a:ext cx="6797675" cy="9242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BBF764-9A01-4222-919C-77360A64A723}">
      <dsp:nvSpPr>
        <dsp:cNvPr id="0" name=""/>
        <dsp:cNvSpPr/>
      </dsp:nvSpPr>
      <dsp:spPr>
        <a:xfrm>
          <a:off x="270312" y="217960"/>
          <a:ext cx="508324" cy="5083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2D2AA-EE78-40BE-971B-AFB61861A2EA}">
      <dsp:nvSpPr>
        <dsp:cNvPr id="0" name=""/>
        <dsp:cNvSpPr/>
      </dsp:nvSpPr>
      <dsp:spPr>
        <a:xfrm>
          <a:off x="1058215" y="10009"/>
          <a:ext cx="3058953" cy="924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814" tIns="97814" rIns="97814" bIns="9781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i="0" kern="1200" baseline="0"/>
            <a:t>Tournoi interne </a:t>
          </a:r>
          <a:endParaRPr lang="en-US" sz="1900" kern="1200"/>
        </a:p>
      </dsp:txBody>
      <dsp:txXfrm>
        <a:off x="1058215" y="10009"/>
        <a:ext cx="3058953" cy="924225"/>
      </dsp:txXfrm>
    </dsp:sp>
    <dsp:sp modelId="{AC11DE94-AAC2-4E25-BE13-050FBAD93345}">
      <dsp:nvSpPr>
        <dsp:cNvPr id="0" name=""/>
        <dsp:cNvSpPr/>
      </dsp:nvSpPr>
      <dsp:spPr>
        <a:xfrm>
          <a:off x="4096549" y="10009"/>
          <a:ext cx="2710390" cy="924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814" tIns="97814" rIns="97814" bIns="9781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i="0" kern="1200" baseline="0" dirty="0"/>
            <a:t>Inscription gratuite, obligatoire pour les compétiteurs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i="0" kern="1200" baseline="0" dirty="0"/>
            <a:t>	</a:t>
          </a:r>
          <a:endParaRPr lang="en-US" sz="1900" kern="1200" dirty="0"/>
        </a:p>
      </dsp:txBody>
      <dsp:txXfrm>
        <a:off x="4096549" y="10009"/>
        <a:ext cx="2710390" cy="924225"/>
      </dsp:txXfrm>
    </dsp:sp>
    <dsp:sp modelId="{FEA172BD-04E0-4141-B7C3-6F82A9E1C6BD}">
      <dsp:nvSpPr>
        <dsp:cNvPr id="0" name=""/>
        <dsp:cNvSpPr/>
      </dsp:nvSpPr>
      <dsp:spPr>
        <a:xfrm>
          <a:off x="-9265" y="1165291"/>
          <a:ext cx="6797675" cy="92422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6BEAF1-B671-4D43-95C1-66AB3D7C34D7}">
      <dsp:nvSpPr>
        <dsp:cNvPr id="0" name=""/>
        <dsp:cNvSpPr/>
      </dsp:nvSpPr>
      <dsp:spPr>
        <a:xfrm>
          <a:off x="270312" y="1373242"/>
          <a:ext cx="508324" cy="5083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959618-8005-4528-AB4E-4D28CE4052A4}">
      <dsp:nvSpPr>
        <dsp:cNvPr id="0" name=""/>
        <dsp:cNvSpPr/>
      </dsp:nvSpPr>
      <dsp:spPr>
        <a:xfrm>
          <a:off x="1058215" y="1165291"/>
          <a:ext cx="3058953" cy="924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814" tIns="97814" rIns="97814" bIns="9781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i="0" kern="1200" baseline="0"/>
            <a:t>Tournois Galaxie </a:t>
          </a:r>
          <a:endParaRPr lang="en-US" sz="1900" kern="1200"/>
        </a:p>
      </dsp:txBody>
      <dsp:txXfrm>
        <a:off x="1058215" y="1165291"/>
        <a:ext cx="3058953" cy="924225"/>
      </dsp:txXfrm>
    </dsp:sp>
    <dsp:sp modelId="{C00B1136-CB86-47C8-A757-50A95B406678}">
      <dsp:nvSpPr>
        <dsp:cNvPr id="0" name=""/>
        <dsp:cNvSpPr/>
      </dsp:nvSpPr>
      <dsp:spPr>
        <a:xfrm>
          <a:off x="4117168" y="1165291"/>
          <a:ext cx="2669152" cy="924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814" tIns="97814" rIns="97814" bIns="97814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i="0" kern="1200" baseline="0" dirty="0"/>
            <a:t>Toussaint et Pâques</a:t>
          </a:r>
          <a:endParaRPr lang="en-US" sz="1900" kern="1200" dirty="0"/>
        </a:p>
      </dsp:txBody>
      <dsp:txXfrm>
        <a:off x="4117168" y="1165291"/>
        <a:ext cx="2669152" cy="924225"/>
      </dsp:txXfrm>
    </dsp:sp>
    <dsp:sp modelId="{A795F44A-23DF-4BD5-927E-94CE360CEB8E}">
      <dsp:nvSpPr>
        <dsp:cNvPr id="0" name=""/>
        <dsp:cNvSpPr/>
      </dsp:nvSpPr>
      <dsp:spPr>
        <a:xfrm>
          <a:off x="-9265" y="2362843"/>
          <a:ext cx="6797675" cy="92422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C919EF-6DEA-4677-BEE3-2C520AF9EF87}">
      <dsp:nvSpPr>
        <dsp:cNvPr id="0" name=""/>
        <dsp:cNvSpPr/>
      </dsp:nvSpPr>
      <dsp:spPr>
        <a:xfrm>
          <a:off x="270312" y="2570793"/>
          <a:ext cx="508324" cy="5083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ED469-2195-469F-85A1-1C9D9A15A57A}">
      <dsp:nvSpPr>
        <dsp:cNvPr id="0" name=""/>
        <dsp:cNvSpPr/>
      </dsp:nvSpPr>
      <dsp:spPr>
        <a:xfrm>
          <a:off x="1058215" y="2320573"/>
          <a:ext cx="5728106" cy="1008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814" tIns="97814" rIns="97814" bIns="9781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i="0" kern="1200" baseline="0" dirty="0"/>
            <a:t>TMC 13/14 ans 				Juillet</a:t>
          </a:r>
          <a:endParaRPr lang="en-US" sz="1900" kern="1200" dirty="0"/>
        </a:p>
      </dsp:txBody>
      <dsp:txXfrm>
        <a:off x="1058215" y="2320573"/>
        <a:ext cx="5728106" cy="1008764"/>
      </dsp:txXfrm>
    </dsp:sp>
    <dsp:sp modelId="{BB90F2E8-8899-4DBA-A3DB-CF336D0AF2E5}">
      <dsp:nvSpPr>
        <dsp:cNvPr id="0" name=""/>
        <dsp:cNvSpPr/>
      </dsp:nvSpPr>
      <dsp:spPr>
        <a:xfrm>
          <a:off x="-9265" y="3560394"/>
          <a:ext cx="6797675" cy="92422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EDD296-C1B9-4ADE-9A70-612B49A8001A}">
      <dsp:nvSpPr>
        <dsp:cNvPr id="0" name=""/>
        <dsp:cNvSpPr/>
      </dsp:nvSpPr>
      <dsp:spPr>
        <a:xfrm>
          <a:off x="270312" y="3768345"/>
          <a:ext cx="508324" cy="50832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98E2D-D0B7-4A9E-B418-9248424D2BD2}">
      <dsp:nvSpPr>
        <dsp:cNvPr id="0" name=""/>
        <dsp:cNvSpPr/>
      </dsp:nvSpPr>
      <dsp:spPr>
        <a:xfrm>
          <a:off x="1058215" y="3560394"/>
          <a:ext cx="5728106" cy="924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814" tIns="97814" rIns="97814" bIns="9781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i="0" kern="1200" baseline="0" dirty="0"/>
            <a:t>TMC -18 ans 				Juillet</a:t>
          </a:r>
          <a:endParaRPr lang="en-US" sz="1900" kern="1200" dirty="0"/>
        </a:p>
      </dsp:txBody>
      <dsp:txXfrm>
        <a:off x="1058215" y="3560394"/>
        <a:ext cx="5728106" cy="924225"/>
      </dsp:txXfrm>
    </dsp:sp>
    <dsp:sp modelId="{859A1B57-290F-4646-8E92-C81665100982}">
      <dsp:nvSpPr>
        <dsp:cNvPr id="0" name=""/>
        <dsp:cNvSpPr/>
      </dsp:nvSpPr>
      <dsp:spPr>
        <a:xfrm>
          <a:off x="-9265" y="4715676"/>
          <a:ext cx="6797675" cy="92422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5923EC-43AD-4C16-8E49-C861AEE91A77}">
      <dsp:nvSpPr>
        <dsp:cNvPr id="0" name=""/>
        <dsp:cNvSpPr/>
      </dsp:nvSpPr>
      <dsp:spPr>
        <a:xfrm>
          <a:off x="270312" y="4923627"/>
          <a:ext cx="508324" cy="50832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079BE1-A6F0-4996-A5E9-13845F0DC151}">
      <dsp:nvSpPr>
        <dsp:cNvPr id="0" name=""/>
        <dsp:cNvSpPr/>
      </dsp:nvSpPr>
      <dsp:spPr>
        <a:xfrm>
          <a:off x="1058215" y="4715676"/>
          <a:ext cx="5728106" cy="924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814" tIns="97814" rIns="97814" bIns="9781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i="0" kern="1200" baseline="0"/>
            <a:t>Tournoi Open Jeunes			Juin</a:t>
          </a:r>
          <a:endParaRPr lang="en-US" sz="1900" kern="1200"/>
        </a:p>
      </dsp:txBody>
      <dsp:txXfrm>
        <a:off x="1058215" y="4715676"/>
        <a:ext cx="5728106" cy="9242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C7EEDD-F36D-448F-BF40-CCEC2E29CA0D}">
      <dsp:nvSpPr>
        <dsp:cNvPr id="0" name=""/>
        <dsp:cNvSpPr/>
      </dsp:nvSpPr>
      <dsp:spPr>
        <a:xfrm>
          <a:off x="3931199" y="93039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827EAB-8A58-4817-9205-9AE12E8B35A8}">
      <dsp:nvSpPr>
        <dsp:cNvPr id="0" name=""/>
        <dsp:cNvSpPr/>
      </dsp:nvSpPr>
      <dsp:spPr>
        <a:xfrm>
          <a:off x="4399199" y="561039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2F2896-5DFC-437D-B027-7AAFA9FA1526}">
      <dsp:nvSpPr>
        <dsp:cNvPr id="0" name=""/>
        <dsp:cNvSpPr/>
      </dsp:nvSpPr>
      <dsp:spPr>
        <a:xfrm>
          <a:off x="3229199" y="2973040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2400" kern="1200" dirty="0"/>
            <a:t>Bilan moral et d’activité</a:t>
          </a:r>
          <a:endParaRPr lang="en-US" sz="2400" kern="1200" dirty="0"/>
        </a:p>
      </dsp:txBody>
      <dsp:txXfrm>
        <a:off x="3229199" y="2973040"/>
        <a:ext cx="3600000" cy="72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FD7480-80CB-481A-8FF8-BF814996817F}">
      <dsp:nvSpPr>
        <dsp:cNvPr id="0" name=""/>
        <dsp:cNvSpPr/>
      </dsp:nvSpPr>
      <dsp:spPr>
        <a:xfrm>
          <a:off x="599258" y="363039"/>
          <a:ext cx="1784250" cy="178425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20C426-01B7-4A92-A6A4-9B3C5D58B640}">
      <dsp:nvSpPr>
        <dsp:cNvPr id="0" name=""/>
        <dsp:cNvSpPr/>
      </dsp:nvSpPr>
      <dsp:spPr>
        <a:xfrm>
          <a:off x="979508" y="743289"/>
          <a:ext cx="1023750" cy="1023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3765D2-D743-49AD-A319-A2A1565BCF4D}">
      <dsp:nvSpPr>
        <dsp:cNvPr id="0" name=""/>
        <dsp:cNvSpPr/>
      </dsp:nvSpPr>
      <dsp:spPr>
        <a:xfrm>
          <a:off x="28883" y="2703040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400" kern="1200" dirty="0"/>
            <a:t>SUR-TOITURE court n°5 ET RENOVATION DES TRANSLUCIDES (financement Mairie)</a:t>
          </a:r>
          <a:endParaRPr lang="en-US" sz="1400" kern="1200" dirty="0"/>
        </a:p>
      </dsp:txBody>
      <dsp:txXfrm>
        <a:off x="28883" y="2703040"/>
        <a:ext cx="2925000" cy="720000"/>
      </dsp:txXfrm>
    </dsp:sp>
    <dsp:sp modelId="{C23917C6-9C26-40D4-BC29-BC4E566FEC7F}">
      <dsp:nvSpPr>
        <dsp:cNvPr id="0" name=""/>
        <dsp:cNvSpPr/>
      </dsp:nvSpPr>
      <dsp:spPr>
        <a:xfrm>
          <a:off x="4036133" y="363039"/>
          <a:ext cx="1784250" cy="178425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AC4A9-AB5B-44F2-A80F-C6557406E39A}">
      <dsp:nvSpPr>
        <dsp:cNvPr id="0" name=""/>
        <dsp:cNvSpPr/>
      </dsp:nvSpPr>
      <dsp:spPr>
        <a:xfrm>
          <a:off x="4416383" y="743289"/>
          <a:ext cx="1023750" cy="1023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D89842-634A-4072-A594-BAAC72D2D80C}">
      <dsp:nvSpPr>
        <dsp:cNvPr id="0" name=""/>
        <dsp:cNvSpPr/>
      </dsp:nvSpPr>
      <dsp:spPr>
        <a:xfrm>
          <a:off x="3465758" y="2703040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400" kern="1200" dirty="0"/>
            <a:t>Rénovation court n°8 (financement fonds propres)</a:t>
          </a:r>
          <a:endParaRPr lang="en-US" sz="1400" kern="1200" dirty="0"/>
        </a:p>
      </dsp:txBody>
      <dsp:txXfrm>
        <a:off x="3465758" y="2703040"/>
        <a:ext cx="2925000" cy="720000"/>
      </dsp:txXfrm>
    </dsp:sp>
    <dsp:sp modelId="{94A6206F-9B6E-49B0-9FD5-1D1DD08BD0A6}">
      <dsp:nvSpPr>
        <dsp:cNvPr id="0" name=""/>
        <dsp:cNvSpPr/>
      </dsp:nvSpPr>
      <dsp:spPr>
        <a:xfrm>
          <a:off x="7573950" y="363039"/>
          <a:ext cx="1784250" cy="1784250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39C5BF-4DCE-4222-8824-D9A17E66A84A}">
      <dsp:nvSpPr>
        <dsp:cNvPr id="0" name=""/>
        <dsp:cNvSpPr/>
      </dsp:nvSpPr>
      <dsp:spPr>
        <a:xfrm>
          <a:off x="7954200" y="743289"/>
          <a:ext cx="1023750" cy="10237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FC625-3364-4D1B-8296-4B8E00377A87}">
      <dsp:nvSpPr>
        <dsp:cNvPr id="0" name=""/>
        <dsp:cNvSpPr/>
      </dsp:nvSpPr>
      <dsp:spPr>
        <a:xfrm>
          <a:off x="6931516" y="2686264"/>
          <a:ext cx="31268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400" kern="1200" dirty="0"/>
            <a:t>Rénovation de l’espace Enfants – Mur d’entrainement / Mini-tennis (financement fonds propres)</a:t>
          </a:r>
          <a:endParaRPr lang="en-US" sz="1400" kern="1200" dirty="0"/>
        </a:p>
      </dsp:txBody>
      <dsp:txXfrm>
        <a:off x="6931516" y="2686264"/>
        <a:ext cx="3126883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0.35287</cdr:x>
      <cdr:y>0.38671</cdr:y>
    </cdr:from>
    <cdr:to>
      <cdr:x>0.47898</cdr:x>
      <cdr:y>0.60548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57E5EF23-AD85-4CBB-BB61-6BD163CFBE0C}"/>
            </a:ext>
          </a:extLst>
        </cdr:cNvPr>
        <cdr:cNvSpPr txBox="1"/>
      </cdr:nvSpPr>
      <cdr:spPr>
        <a:xfrm xmlns:a="http://schemas.openxmlformats.org/drawingml/2006/main">
          <a:off x="2558472" y="161636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r-FR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3940"/>
          </a:xfrm>
          <a:prstGeom prst="rect">
            <a:avLst/>
          </a:prstGeom>
        </p:spPr>
        <p:txBody>
          <a:bodyPr vert="horz" lIns="90187" tIns="45094" rIns="90187" bIns="4509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05482" y="0"/>
            <a:ext cx="2911263" cy="493940"/>
          </a:xfrm>
          <a:prstGeom prst="rect">
            <a:avLst/>
          </a:prstGeom>
        </p:spPr>
        <p:txBody>
          <a:bodyPr vert="horz" lIns="90187" tIns="45094" rIns="90187" bIns="45094" rtlCol="0"/>
          <a:lstStyle>
            <a:lvl1pPr algn="r">
              <a:defRPr sz="1200"/>
            </a:lvl1pPr>
          </a:lstStyle>
          <a:p>
            <a:fld id="{ABE85A40-FD61-5646-96BD-DDE7D85D2ADD}" type="datetimeFigureOut">
              <a:rPr lang="fr-FR" smtClean="0"/>
              <a:t>10/01/2022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61261"/>
            <a:ext cx="2911263" cy="493940"/>
          </a:xfrm>
          <a:prstGeom prst="rect">
            <a:avLst/>
          </a:prstGeom>
        </p:spPr>
        <p:txBody>
          <a:bodyPr vert="horz" lIns="90187" tIns="45094" rIns="90187" bIns="4509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05482" y="9361261"/>
            <a:ext cx="2911263" cy="493940"/>
          </a:xfrm>
          <a:prstGeom prst="rect">
            <a:avLst/>
          </a:prstGeom>
        </p:spPr>
        <p:txBody>
          <a:bodyPr vert="horz" lIns="90187" tIns="45094" rIns="90187" bIns="45094" rtlCol="0" anchor="b"/>
          <a:lstStyle>
            <a:lvl1pPr algn="r">
              <a:defRPr sz="1200"/>
            </a:lvl1pPr>
          </a:lstStyle>
          <a:p>
            <a:fld id="{EF37F6C9-D982-1E4A-9A42-D0E938E3B4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51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4472"/>
          </a:xfrm>
          <a:prstGeom prst="rect">
            <a:avLst/>
          </a:prstGeom>
        </p:spPr>
        <p:txBody>
          <a:bodyPr vert="horz" lIns="90187" tIns="45094" rIns="90187" bIns="4509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05482" y="0"/>
            <a:ext cx="2911263" cy="494472"/>
          </a:xfrm>
          <a:prstGeom prst="rect">
            <a:avLst/>
          </a:prstGeom>
        </p:spPr>
        <p:txBody>
          <a:bodyPr vert="horz" lIns="90187" tIns="45094" rIns="90187" bIns="45094" rtlCol="0"/>
          <a:lstStyle>
            <a:lvl1pPr algn="r">
              <a:defRPr sz="1200"/>
            </a:lvl1pPr>
          </a:lstStyle>
          <a:p>
            <a:fld id="{07FB2F7E-AFF1-4358-90C3-743B8453ABA1}" type="datetimeFigureOut">
              <a:rPr lang="fr-FR" smtClean="0"/>
              <a:t>10/01/2022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31900"/>
            <a:ext cx="5915025" cy="3327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87" tIns="45094" rIns="90187" bIns="4509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1830" y="4742815"/>
            <a:ext cx="5374640" cy="3880485"/>
          </a:xfrm>
          <a:prstGeom prst="rect">
            <a:avLst/>
          </a:prstGeom>
        </p:spPr>
        <p:txBody>
          <a:bodyPr vert="horz" lIns="90187" tIns="45094" rIns="90187" bIns="45094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60731"/>
            <a:ext cx="2911263" cy="494471"/>
          </a:xfrm>
          <a:prstGeom prst="rect">
            <a:avLst/>
          </a:prstGeom>
        </p:spPr>
        <p:txBody>
          <a:bodyPr vert="horz" lIns="90187" tIns="45094" rIns="90187" bIns="4509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05482" y="9360731"/>
            <a:ext cx="2911263" cy="494471"/>
          </a:xfrm>
          <a:prstGeom prst="rect">
            <a:avLst/>
          </a:prstGeom>
        </p:spPr>
        <p:txBody>
          <a:bodyPr vert="horz" lIns="90187" tIns="45094" rIns="90187" bIns="45094" rtlCol="0" anchor="b"/>
          <a:lstStyle>
            <a:lvl1pPr algn="r">
              <a:defRPr sz="1200"/>
            </a:lvl1pPr>
          </a:lstStyle>
          <a:p>
            <a:fld id="{09F4B47B-7273-481B-954E-3A619A70AC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21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4B47B-7273-481B-954E-3A619A70ACC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111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Clairière Rambouillet Tennis Club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BAD-F2A2-4D6C-856F-E286E73194B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E61BD22A-C5FD-4DAE-83BA-27EE45AA9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5" y="5666154"/>
            <a:ext cx="779900" cy="9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70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918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313038-5639-4DC6-BE9B-23CA728A6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D14DC5-5D31-4154-AFDA-C3A8E2C2D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CE5B-3D8F-4BA3-8BC4-5B35516DCF79}" type="datetimeFigureOut">
              <a:rPr lang="fr-FR" smtClean="0"/>
              <a:t>10/01/2022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B924F1-E41C-440D-8E63-2EA229BD1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94857F-E005-41A9-9114-B13ADFC42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9B8-BAAF-4274-A720-87663600B2CD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DBF3B9-EACE-429B-8717-D5553AEBA44D}"/>
              </a:ext>
            </a:extLst>
          </p:cNvPr>
          <p:cNvSpPr/>
          <p:nvPr userDrawn="1"/>
        </p:nvSpPr>
        <p:spPr>
          <a:xfrm>
            <a:off x="11826239" y="2900289"/>
            <a:ext cx="384517" cy="635391"/>
          </a:xfrm>
          <a:prstGeom prst="rect">
            <a:avLst/>
          </a:prstGeom>
          <a:solidFill>
            <a:srgbClr val="C59C71"/>
          </a:solidFill>
          <a:ln w="3175" cap="flat">
            <a:noFill/>
            <a:miter lim="400000"/>
          </a:ln>
          <a:effectLst>
            <a:outerShdw blurRad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276" tIns="65276" rIns="65276" bIns="65276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35D186-F785-4F93-B9C8-284FBD42F09D}"/>
              </a:ext>
            </a:extLst>
          </p:cNvPr>
          <p:cNvSpPr/>
          <p:nvPr userDrawn="1"/>
        </p:nvSpPr>
        <p:spPr>
          <a:xfrm>
            <a:off x="2199189" y="-11576"/>
            <a:ext cx="1382211" cy="83517"/>
          </a:xfrm>
          <a:prstGeom prst="rect">
            <a:avLst/>
          </a:prstGeom>
          <a:solidFill>
            <a:srgbClr val="C59C71"/>
          </a:solidFill>
          <a:ln w="3175" cap="flat">
            <a:noFill/>
            <a:miter lim="400000"/>
          </a:ln>
          <a:effectLst>
            <a:outerShdw blurRad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276" tIns="65276" rIns="65276" bIns="65276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DDE5A33-F68B-4F46-80A3-4DB911E0C3B3}"/>
              </a:ext>
            </a:extLst>
          </p:cNvPr>
          <p:cNvSpPr txBox="1"/>
          <p:nvPr userDrawn="1"/>
        </p:nvSpPr>
        <p:spPr>
          <a:xfrm>
            <a:off x="1157458" y="26221"/>
            <a:ext cx="3481754" cy="31649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276" tIns="65276" rIns="65276" bIns="65276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spc="300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FillTx/>
                <a:latin typeface="Oswald Light" panose="00000400000000000000" pitchFamily="2" charset="0"/>
                <a:ea typeface="+mn-ea"/>
                <a:cs typeface="+mn-cs"/>
                <a:sym typeface="Helvetica Light"/>
              </a:rPr>
              <a:t>PARTENARIAT</a:t>
            </a:r>
          </a:p>
        </p:txBody>
      </p:sp>
    </p:spTree>
    <p:extLst>
      <p:ext uri="{BB962C8B-B14F-4D97-AF65-F5344CB8AC3E}">
        <p14:creationId xmlns:p14="http://schemas.microsoft.com/office/powerpoint/2010/main" val="3645321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313038-5639-4DC6-BE9B-23CA728A6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D14DC5-5D31-4154-AFDA-C3A8E2C2D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CE5B-3D8F-4BA3-8BC4-5B35516DCF79}" type="datetimeFigureOut">
              <a:rPr lang="fr-FR" smtClean="0"/>
              <a:t>10/01/2022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B924F1-E41C-440D-8E63-2EA229BD1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94857F-E005-41A9-9114-B13ADFC42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9B8-BAAF-4274-A720-87663600B2CD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DBF3B9-EACE-429B-8717-D5553AEBA44D}"/>
              </a:ext>
            </a:extLst>
          </p:cNvPr>
          <p:cNvSpPr/>
          <p:nvPr userDrawn="1"/>
        </p:nvSpPr>
        <p:spPr>
          <a:xfrm>
            <a:off x="11826239" y="2900289"/>
            <a:ext cx="384517" cy="635391"/>
          </a:xfrm>
          <a:prstGeom prst="rect">
            <a:avLst/>
          </a:prstGeom>
          <a:solidFill>
            <a:srgbClr val="C59C71"/>
          </a:solidFill>
          <a:ln w="3175" cap="flat">
            <a:noFill/>
            <a:miter lim="400000"/>
          </a:ln>
          <a:effectLst>
            <a:outerShdw blurRad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276" tIns="65276" rIns="65276" bIns="65276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35D186-F785-4F93-B9C8-284FBD42F09D}"/>
              </a:ext>
            </a:extLst>
          </p:cNvPr>
          <p:cNvSpPr/>
          <p:nvPr userDrawn="1"/>
        </p:nvSpPr>
        <p:spPr>
          <a:xfrm>
            <a:off x="2199189" y="-11576"/>
            <a:ext cx="1382211" cy="83517"/>
          </a:xfrm>
          <a:prstGeom prst="rect">
            <a:avLst/>
          </a:prstGeom>
          <a:solidFill>
            <a:srgbClr val="C59C71"/>
          </a:solidFill>
          <a:ln w="3175" cap="flat">
            <a:noFill/>
            <a:miter lim="400000"/>
          </a:ln>
          <a:effectLst>
            <a:outerShdw blurRad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276" tIns="65276" rIns="65276" bIns="65276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DDE5A33-F68B-4F46-80A3-4DB911E0C3B3}"/>
              </a:ext>
            </a:extLst>
          </p:cNvPr>
          <p:cNvSpPr txBox="1"/>
          <p:nvPr userDrawn="1"/>
        </p:nvSpPr>
        <p:spPr>
          <a:xfrm>
            <a:off x="1157458" y="26221"/>
            <a:ext cx="3481754" cy="31649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276" tIns="65276" rIns="65276" bIns="65276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spc="300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FillTx/>
                <a:latin typeface="Oswald Light" panose="00000400000000000000" pitchFamily="2" charset="0"/>
                <a:ea typeface="+mn-ea"/>
                <a:cs typeface="+mn-cs"/>
                <a:sym typeface="Helvetica Light"/>
              </a:rPr>
              <a:t>PARTENARIAT</a:t>
            </a:r>
          </a:p>
        </p:txBody>
      </p:sp>
    </p:spTree>
    <p:extLst>
      <p:ext uri="{BB962C8B-B14F-4D97-AF65-F5344CB8AC3E}">
        <p14:creationId xmlns:p14="http://schemas.microsoft.com/office/powerpoint/2010/main" val="1477551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Clairière Rambouillet Tennis Club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CDBAD-F2A2-4D6C-856F-E286E73194B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C4B58B7C-A2A2-4C4C-A31E-3DD19C2FF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5" y="5666154"/>
            <a:ext cx="779900" cy="9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83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7550D81-5986-4D45-B0FC-34A7F943B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5" y="5666154"/>
            <a:ext cx="779900" cy="9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68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7B5F9ADC-77FC-4910-926D-21FBD2D6F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5" y="5666154"/>
            <a:ext cx="779900" cy="9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57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D43E91B-346C-4A3B-A21D-D21A83D59E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5" y="5666154"/>
            <a:ext cx="779900" cy="9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12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032D152-1176-4372-B67B-DB1850284E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5" y="5666154"/>
            <a:ext cx="779900" cy="9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26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80ADB1A-824E-445C-9715-1A8C2BF0C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5" y="5666154"/>
            <a:ext cx="779900" cy="9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62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AC3BF5-CE85-42AC-A35A-387D734D3C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5" y="5666154"/>
            <a:ext cx="779900" cy="9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50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EBE4CF9-B1E3-437F-ACF6-4B5433C25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5" y="5666154"/>
            <a:ext cx="779900" cy="9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59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9954A3-9DFD-4C44-94BA-B95130A3BA1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049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718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259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30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E953BF-29BE-4D90-8258-C049E2047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332736D-0257-4435-B351-00E3FCB9B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B83A24-B6A3-4354-AEB5-66ADFB2F1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CE5B-3D8F-4BA3-8BC4-5B35516DCF79}" type="datetimeFigureOut">
              <a:rPr lang="fr-FR" smtClean="0"/>
              <a:t>10/01/2022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975BEC-9B12-4158-82CB-11195DD1E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D5785B-E777-4EAA-BFBD-6964703D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9B8-BAAF-4274-A720-87663600B2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3497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313038-5639-4DC6-BE9B-23CA728A6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D14DC5-5D31-4154-AFDA-C3A8E2C2D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CE5B-3D8F-4BA3-8BC4-5B35516DCF79}" type="datetimeFigureOut">
              <a:rPr lang="fr-FR" smtClean="0"/>
              <a:t>10/01/2022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B924F1-E41C-440D-8E63-2EA229BD1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94857F-E005-41A9-9114-B13ADFC42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19B8-BAAF-4274-A720-87663600B2CD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DBF3B9-EACE-429B-8717-D5553AEBA44D}"/>
              </a:ext>
            </a:extLst>
          </p:cNvPr>
          <p:cNvSpPr/>
          <p:nvPr userDrawn="1"/>
        </p:nvSpPr>
        <p:spPr>
          <a:xfrm>
            <a:off x="11826239" y="2900289"/>
            <a:ext cx="384517" cy="635391"/>
          </a:xfrm>
          <a:prstGeom prst="rect">
            <a:avLst/>
          </a:prstGeom>
          <a:solidFill>
            <a:srgbClr val="C59C71"/>
          </a:solidFill>
          <a:ln w="3175" cap="flat">
            <a:noFill/>
            <a:miter lim="400000"/>
          </a:ln>
          <a:effectLst>
            <a:outerShdw blurRad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276" tIns="65276" rIns="65276" bIns="65276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35D186-F785-4F93-B9C8-284FBD42F09D}"/>
              </a:ext>
            </a:extLst>
          </p:cNvPr>
          <p:cNvSpPr/>
          <p:nvPr userDrawn="1"/>
        </p:nvSpPr>
        <p:spPr>
          <a:xfrm>
            <a:off x="2199189" y="-11576"/>
            <a:ext cx="1382211" cy="83517"/>
          </a:xfrm>
          <a:prstGeom prst="rect">
            <a:avLst/>
          </a:prstGeom>
          <a:solidFill>
            <a:srgbClr val="C59C71"/>
          </a:solidFill>
          <a:ln w="3175" cap="flat">
            <a:noFill/>
            <a:miter lim="400000"/>
          </a:ln>
          <a:effectLst>
            <a:outerShdw blurRad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276" tIns="65276" rIns="65276" bIns="65276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DDE5A33-F68B-4F46-80A3-4DB911E0C3B3}"/>
              </a:ext>
            </a:extLst>
          </p:cNvPr>
          <p:cNvSpPr txBox="1"/>
          <p:nvPr userDrawn="1"/>
        </p:nvSpPr>
        <p:spPr>
          <a:xfrm>
            <a:off x="1157458" y="26221"/>
            <a:ext cx="3481754" cy="31649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276" tIns="65276" rIns="65276" bIns="65276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spc="300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FillTx/>
                <a:latin typeface="Oswald Light" panose="00000400000000000000" pitchFamily="2" charset="0"/>
                <a:ea typeface="+mn-ea"/>
                <a:cs typeface="+mn-cs"/>
                <a:sym typeface="Helvetica Light"/>
              </a:rPr>
              <a:t>PARTENARIAT</a:t>
            </a:r>
          </a:p>
        </p:txBody>
      </p:sp>
    </p:spTree>
    <p:extLst>
      <p:ext uri="{BB962C8B-B14F-4D97-AF65-F5344CB8AC3E}">
        <p14:creationId xmlns:p14="http://schemas.microsoft.com/office/powerpoint/2010/main" val="3591543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E2A1B982-C363-4659-87BD-F8FD33A536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5" y="5666154"/>
            <a:ext cx="779900" cy="9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35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534A18F-9021-4469-B154-88F872B762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5" y="5666154"/>
            <a:ext cx="779900" cy="9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2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9FF6223-9F61-483B-9A06-4DA54C1A28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5" y="5666154"/>
            <a:ext cx="779900" cy="9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9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808CA6A-CB4A-498C-94B8-6AD30DD07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5" y="5666154"/>
            <a:ext cx="779900" cy="9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93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5493DB0-F30E-4380-9C6E-DAE6C8989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5" y="5666154"/>
            <a:ext cx="779900" cy="9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2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9954A3-9DFD-4C44-94BA-B95130A3BA1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386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753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85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81" r:id="rId12"/>
    <p:sldLayoutId id="2147483882" r:id="rId13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fr-FR"/>
              <a:t>15/09/2015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La Clairière Rambouillet Tennis Club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73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830C080-9411-4A59-8179-632071DCD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6FC72B2-2C1D-45CA-9E20-F45DB2BC7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753106-A57B-4975-A659-EBEF5D6C8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7CE5B-3D8F-4BA3-8BC4-5B35516DCF79}" type="datetimeFigureOut">
              <a:rPr lang="fr-FR" smtClean="0"/>
              <a:t>10/01/2022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E51A47-8722-4FCF-A9A9-A9B69EBEE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FC497C-B47F-497D-93F7-1F6732EB6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D19B8-BAAF-4274-A720-87663600B2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743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6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5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5.png"/><Relationship Id="rId4" Type="http://schemas.openxmlformats.org/officeDocument/2006/relationships/image" Target="../media/image70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5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5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5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E220058-3FCE-496E-ADF2-D8A6961F3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93F809-7E50-4AAD-8E26-878207931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4603" y="4325112"/>
            <a:ext cx="71323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836504" y="1694984"/>
            <a:ext cx="8106452" cy="2630127"/>
          </a:xfrm>
        </p:spPr>
        <p:txBody>
          <a:bodyPr>
            <a:noAutofit/>
          </a:bodyPr>
          <a:lstStyle/>
          <a:p>
            <a:r>
              <a:rPr lang="fr-FR" sz="6600" b="1" dirty="0">
                <a:solidFill>
                  <a:schemeClr val="accent2"/>
                </a:solidFill>
              </a:rPr>
              <a:t>Assemblée Générale</a:t>
            </a:r>
            <a:br>
              <a:rPr lang="fr-FR" sz="6600" b="1" dirty="0">
                <a:solidFill>
                  <a:schemeClr val="accent2"/>
                </a:solidFill>
              </a:rPr>
            </a:br>
            <a:r>
              <a:rPr lang="fr-FR" sz="6600" b="1" dirty="0">
                <a:solidFill>
                  <a:schemeClr val="accent2"/>
                </a:solidFill>
              </a:rPr>
              <a:t>La Clairière Rambouillet Tennis Club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836504" y="4455620"/>
            <a:ext cx="7321946" cy="1143000"/>
          </a:xfrm>
        </p:spPr>
        <p:txBody>
          <a:bodyPr>
            <a:normAutofit/>
          </a:bodyPr>
          <a:lstStyle/>
          <a:p>
            <a:r>
              <a:rPr lang="fr-FR" b="1" dirty="0"/>
              <a:t>Le 08 </a:t>
            </a:r>
            <a:r>
              <a:rPr lang="fr-FR" b="1" dirty="0" err="1"/>
              <a:t>JanvieR</a:t>
            </a:r>
            <a:r>
              <a:rPr lang="fr-FR" b="1" dirty="0"/>
              <a:t> 2022</a:t>
            </a:r>
          </a:p>
          <a:p>
            <a:endParaRPr lang="fr-FR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FFC9D84-6C49-466D-BF64-BD2D78802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818" y="1944907"/>
            <a:ext cx="2449486" cy="244948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E9C5090-7D25-41E3-A6D3-CCAEE505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BF8809-0DAC-41E5-A212-ACB4A01BE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6CDBAD-F2A2-4D6C-856F-E286E73194B5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52320AC-BB2F-4883-A97C-7237B0D2F27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78" y="5751094"/>
            <a:ext cx="75184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4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>
                <a:solidFill>
                  <a:schemeClr val="accent2"/>
                </a:solidFill>
              </a:rPr>
              <a:t>Le club </a:t>
            </a:r>
            <a:r>
              <a:rPr lang="en-US" sz="3400" dirty="0" err="1">
                <a:solidFill>
                  <a:schemeClr val="accent2"/>
                </a:solidFill>
              </a:rPr>
              <a:t>en</a:t>
            </a:r>
            <a:r>
              <a:rPr lang="en-US" sz="3400" dirty="0">
                <a:solidFill>
                  <a:schemeClr val="accent2"/>
                </a:solidFill>
              </a:rPr>
              <a:t> </a:t>
            </a:r>
            <a:r>
              <a:rPr lang="en-US" sz="3400" dirty="0" err="1">
                <a:solidFill>
                  <a:schemeClr val="accent2"/>
                </a:solidFill>
              </a:rPr>
              <a:t>quelques</a:t>
            </a:r>
            <a:r>
              <a:rPr lang="en-US" sz="3400" dirty="0">
                <a:solidFill>
                  <a:schemeClr val="accent2"/>
                </a:solidFill>
              </a:rPr>
              <a:t> </a:t>
            </a:r>
            <a:r>
              <a:rPr lang="en-US" sz="3400" dirty="0" err="1">
                <a:solidFill>
                  <a:schemeClr val="accent2"/>
                </a:solidFill>
              </a:rPr>
              <a:t>chiffres</a:t>
            </a:r>
            <a:r>
              <a:rPr lang="en-US" sz="3400" dirty="0">
                <a:solidFill>
                  <a:schemeClr val="accent2"/>
                </a:solidFill>
              </a:rPr>
              <a:t> - 5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73A65DBF-F1CA-4FD1-931E-93FFECBC1E6A}"/>
              </a:ext>
            </a:extLst>
          </p:cNvPr>
          <p:cNvSpPr txBox="1"/>
          <p:nvPr/>
        </p:nvSpPr>
        <p:spPr>
          <a:xfrm>
            <a:off x="7859485" y="2198913"/>
            <a:ext cx="3690257" cy="4024137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10000"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chiffres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montrent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que le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niveau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moyen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du Club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s’améliore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avec un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basculement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nombreux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joueurs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la 4e à la 3e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série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plus, le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nombre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joueurs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classés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série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été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multiplié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 3 vs 2017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Alliage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intéressant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entre un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recrutement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plusieurs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bons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joueurs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montée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puissance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joueurs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formés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au Club 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Attirance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nombreux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joueurs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l’extérieur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pour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notre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Club pour 3 raisons : </a:t>
            </a:r>
          </a:p>
          <a:p>
            <a:pPr marL="800100" lvl="1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infrastructures</a:t>
            </a:r>
          </a:p>
          <a:p>
            <a:pPr marL="800100" lvl="1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nombre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joueurs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tous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niveaux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qualité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notre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formation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C9B443B-2C7A-4A51-A80D-AEBA0A591F3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7" y="5742552"/>
            <a:ext cx="751840" cy="899795"/>
          </a:xfrm>
          <a:prstGeom prst="rect">
            <a:avLst/>
          </a:prstGeom>
        </p:spPr>
      </p:pic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2CD223A9-F746-4DF4-825F-225AC92F66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88437"/>
              </p:ext>
            </p:extLst>
          </p:nvPr>
        </p:nvGraphicFramePr>
        <p:xfrm>
          <a:off x="314036" y="794329"/>
          <a:ext cx="7259781" cy="4889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14118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fr-FR" sz="3600">
                <a:solidFill>
                  <a:srgbClr val="FFFFFF"/>
                </a:solidFill>
              </a:rPr>
              <a:t>Le club en quelques chiffres - 6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r>
              <a:rPr lang="fr-FR" b="1" dirty="0"/>
              <a:t>Un public de proximité</a:t>
            </a:r>
          </a:p>
          <a:p>
            <a:endParaRPr lang="fr-FR" b="1"/>
          </a:p>
          <a:p>
            <a:pPr lvl="1"/>
            <a:r>
              <a:rPr lang="fr-FR" dirty="0"/>
              <a:t>80 % des adhérents résident à Rambouillet</a:t>
            </a:r>
          </a:p>
          <a:p>
            <a:pPr lvl="1"/>
            <a:r>
              <a:rPr lang="fr-FR" dirty="0"/>
              <a:t>Chiffre en baisse vs l’an dernier, donc le Club a attiré en 2021 un peu plus de nouveaux joueurs ne résidant pas à Rambouillet, notamment les joueurs de compétition qui viennent de villes plus éloignées, mais attirées par la qualité de la formation.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tx2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8E987F8-C24F-4DE9-A923-1BE331EB6CF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64" y="5651609"/>
            <a:ext cx="75184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62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7">
            <a:extLst>
              <a:ext uri="{FF2B5EF4-FFF2-40B4-BE49-F238E27FC236}">
                <a16:creationId xmlns:a16="http://schemas.microsoft.com/office/drawing/2014/main" id="{CCBD7F24-76AF-485A-8CDA-BD14BB87D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34655" y="634946"/>
            <a:ext cx="4015087" cy="1450757"/>
          </a:xfrm>
        </p:spPr>
        <p:txBody>
          <a:bodyPr>
            <a:normAutofit/>
          </a:bodyPr>
          <a:lstStyle/>
          <a:p>
            <a:r>
              <a:rPr lang="fr-FR" sz="4300" dirty="0">
                <a:solidFill>
                  <a:schemeClr val="accent2"/>
                </a:solidFill>
              </a:rPr>
              <a:t>Vie de club et Animations</a:t>
            </a:r>
          </a:p>
        </p:txBody>
      </p:sp>
      <p:cxnSp>
        <p:nvCxnSpPr>
          <p:cNvPr id="28" name="Straight Connector 19">
            <a:extLst>
              <a:ext uri="{FF2B5EF4-FFF2-40B4-BE49-F238E27FC236}">
                <a16:creationId xmlns:a16="http://schemas.microsoft.com/office/drawing/2014/main" id="{547DDE70-3D61-4ED7-B056-AB2066132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85671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1">
            <a:extLst>
              <a:ext uri="{FF2B5EF4-FFF2-40B4-BE49-F238E27FC236}">
                <a16:creationId xmlns:a16="http://schemas.microsoft.com/office/drawing/2014/main" id="{DBC45491-5547-43EE-A47D-B35FF1E5D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9251" y="3722753"/>
            <a:ext cx="1233119" cy="17944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34655" y="2198914"/>
            <a:ext cx="4056981" cy="3670180"/>
          </a:xfrm>
        </p:spPr>
        <p:txBody>
          <a:bodyPr>
            <a:normAutofit fontScale="92500" lnSpcReduction="20000"/>
          </a:bodyPr>
          <a:lstStyle/>
          <a:p>
            <a:pPr marL="36576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sz="1800" b="1" dirty="0">
                <a:latin typeface="Calibri" pitchFamily="34" charset="0"/>
              </a:rPr>
              <a:t>De nombreuses animations sont mises en place pour assurer la convivialité et le dynamisme du Club, à savoir :</a:t>
            </a:r>
            <a:r>
              <a:rPr lang="fr-FR" b="1" dirty="0">
                <a:latin typeface="Calibri"/>
                <a:ea typeface="Calibri"/>
                <a:cs typeface="Times New Roman"/>
              </a:rPr>
              <a:t> </a:t>
            </a:r>
          </a:p>
          <a:p>
            <a:pPr marL="109728" indent="0">
              <a:spcBef>
                <a:spcPts val="300"/>
              </a:spcBef>
              <a:buClr>
                <a:schemeClr val="accent3"/>
              </a:buClr>
              <a:buNone/>
            </a:pPr>
            <a:endParaRPr lang="fr-FR" b="1" dirty="0">
              <a:latin typeface="Calibri"/>
              <a:ea typeface="Calibri"/>
              <a:cs typeface="Times New Roman"/>
            </a:endParaRP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b="1" dirty="0">
                <a:latin typeface="Calibri"/>
                <a:ea typeface="Calibri"/>
                <a:cs typeface="Times New Roman"/>
              </a:rPr>
              <a:t>Téléthon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b="1" dirty="0">
                <a:latin typeface="Calibri"/>
                <a:ea typeface="Calibri"/>
                <a:cs typeface="Times New Roman"/>
              </a:rPr>
              <a:t>Animation Femmes avec 50 joueuses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b="1" dirty="0">
                <a:latin typeface="Calibri"/>
                <a:ea typeface="Calibri"/>
                <a:cs typeface="Times New Roman"/>
              </a:rPr>
              <a:t>Fête du Club sous la pluie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b="1" dirty="0">
                <a:latin typeface="Calibri"/>
                <a:ea typeface="Calibri"/>
                <a:cs typeface="Times New Roman"/>
              </a:rPr>
              <a:t>Rattrapage des cours en Juin et Septembre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b="1" dirty="0">
                <a:latin typeface="Calibri"/>
                <a:ea typeface="Calibri"/>
                <a:cs typeface="Times New Roman"/>
              </a:rPr>
              <a:t>Olympiades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b="1" dirty="0">
                <a:latin typeface="Calibri"/>
                <a:ea typeface="Calibri"/>
                <a:cs typeface="Times New Roman"/>
              </a:rPr>
              <a:t>Sorties à Bercy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b="1" dirty="0">
                <a:latin typeface="Calibri"/>
                <a:ea typeface="Calibri"/>
                <a:cs typeface="Times New Roman"/>
              </a:rPr>
              <a:t>Animation « J’aime mon club » pour nettoyer et réaliser des aménagements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endParaRPr lang="fr-FR" b="1" dirty="0">
              <a:latin typeface="Calibri" pitchFamily="34" charset="0"/>
            </a:endParaRPr>
          </a:p>
          <a:p>
            <a:endParaRPr lang="fr-FR" sz="1800" dirty="0"/>
          </a:p>
        </p:txBody>
      </p:sp>
      <p:sp>
        <p:nvSpPr>
          <p:cNvPr id="30" name="Rectangle 23">
            <a:extLst>
              <a:ext uri="{FF2B5EF4-FFF2-40B4-BE49-F238E27FC236}">
                <a16:creationId xmlns:a16="http://schemas.microsoft.com/office/drawing/2014/main" id="{83EC4747-42A5-473A-BE8A-E5B5FE37E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CED4F7-01F5-434A-A0BB-233942471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955869B-E1DA-4509-BFD9-800D7EE281F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8" y="5709726"/>
            <a:ext cx="751840" cy="899795"/>
          </a:xfrm>
          <a:prstGeom prst="rect">
            <a:avLst/>
          </a:prstGeom>
        </p:spPr>
      </p:pic>
      <p:pic>
        <p:nvPicPr>
          <p:cNvPr id="7" name="Image 6" descr="Une image contenant personne, sport, posant, groupe&#10;&#10;Description générée automatiquement">
            <a:extLst>
              <a:ext uri="{FF2B5EF4-FFF2-40B4-BE49-F238E27FC236}">
                <a16:creationId xmlns:a16="http://schemas.microsoft.com/office/drawing/2014/main" id="{C0AC8138-78E3-474B-970B-7FCF5FC76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346" y="3295534"/>
            <a:ext cx="2962286" cy="22217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03B7F8C-3269-424B-B10E-4E408C1AD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0482">
            <a:off x="375934" y="442987"/>
            <a:ext cx="3220373" cy="2415280"/>
          </a:xfrm>
          <a:prstGeom prst="rect">
            <a:avLst/>
          </a:prstGeom>
        </p:spPr>
      </p:pic>
      <p:pic>
        <p:nvPicPr>
          <p:cNvPr id="16" name="Image 15" descr="Une image contenant intérieur, jouet, posant, plusieurs&#10;&#10;Description générée automatiquement">
            <a:extLst>
              <a:ext uri="{FF2B5EF4-FFF2-40B4-BE49-F238E27FC236}">
                <a16:creationId xmlns:a16="http://schemas.microsoft.com/office/drawing/2014/main" id="{8ED0FED6-B994-46BC-9152-AFCBBFB1B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42039" y="3295534"/>
            <a:ext cx="3076653" cy="2307490"/>
          </a:xfrm>
          <a:prstGeom prst="rect">
            <a:avLst/>
          </a:prstGeom>
        </p:spPr>
      </p:pic>
      <p:pic>
        <p:nvPicPr>
          <p:cNvPr id="18" name="Image 17" descr="Une image contenant personne, herbe, posant, groupe&#10;&#10;Description générée automatiquement">
            <a:extLst>
              <a:ext uri="{FF2B5EF4-FFF2-40B4-BE49-F238E27FC236}">
                <a16:creationId xmlns:a16="http://schemas.microsoft.com/office/drawing/2014/main" id="{F642B287-1B90-4109-AF70-F848814F2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3513" y="261473"/>
            <a:ext cx="3874247" cy="290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50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12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14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5201" y="643467"/>
            <a:ext cx="6255026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7200" b="1" dirty="0">
                <a:solidFill>
                  <a:schemeClr val="accent2"/>
                </a:solidFill>
              </a:rPr>
              <a:t>Communication</a:t>
            </a:r>
            <a:br>
              <a:rPr lang="en-US" sz="7200" b="1" dirty="0">
                <a:solidFill>
                  <a:schemeClr val="accent2"/>
                </a:solidFill>
              </a:rPr>
            </a:br>
            <a:r>
              <a:rPr lang="en-US" sz="7200" b="1" dirty="0">
                <a:solidFill>
                  <a:schemeClr val="accent2"/>
                </a:solidFill>
              </a:rPr>
              <a:t>et </a:t>
            </a:r>
            <a:br>
              <a:rPr lang="en-US" sz="7200" b="1" dirty="0">
                <a:solidFill>
                  <a:schemeClr val="accent2"/>
                </a:solidFill>
              </a:rPr>
            </a:br>
            <a:r>
              <a:rPr lang="en-US" sz="7200" b="1" dirty="0" err="1">
                <a:solidFill>
                  <a:schemeClr val="accent2"/>
                </a:solidFill>
              </a:rPr>
              <a:t>Partenariats</a:t>
            </a:r>
            <a:r>
              <a:rPr lang="en-US" sz="7200" b="1" dirty="0">
                <a:solidFill>
                  <a:schemeClr val="accent2"/>
                </a:solidFill>
              </a:rPr>
              <a:t> </a:t>
            </a:r>
          </a:p>
        </p:txBody>
      </p:sp>
      <p:cxnSp>
        <p:nvCxnSpPr>
          <p:cNvPr id="27" name="Straight Connector 16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8">
            <a:extLst>
              <a:ext uri="{FF2B5EF4-FFF2-40B4-BE49-F238E27FC236}">
                <a16:creationId xmlns:a16="http://schemas.microsoft.com/office/drawing/2014/main" id="{8A549DE7-671D-4575-AF43-858FD999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2D9B36-9BE7-472B-8808-7E0D68107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094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8E8136E-5F0D-4F16-98AD-7F1D9C088D7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7" y="5729605"/>
            <a:ext cx="75184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44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D2075A8-72AC-4F84-B79F-92C54805E4B0}"/>
              </a:ext>
            </a:extLst>
          </p:cNvPr>
          <p:cNvSpPr/>
          <p:nvPr/>
        </p:nvSpPr>
        <p:spPr>
          <a:xfrm>
            <a:off x="6631709" y="0"/>
            <a:ext cx="5560291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 w="3175" cap="flat">
            <a:noFill/>
            <a:miter lim="400000"/>
          </a:ln>
          <a:effectLst>
            <a:outerShdw blurRad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276" tIns="65276" rIns="65276" bIns="65276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89651EA4-2018-4090-A553-29A8F7EFA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7"/>
          <a:stretch/>
        </p:blipFill>
        <p:spPr>
          <a:xfrm>
            <a:off x="7257349" y="1768954"/>
            <a:ext cx="1664821" cy="2978235"/>
          </a:xfrm>
          <a:prstGeom prst="rect">
            <a:avLst/>
          </a:prstGeom>
        </p:spPr>
      </p:pic>
      <p:pic>
        <p:nvPicPr>
          <p:cNvPr id="1026" name="Picture 2" descr="Samsung Galaxy S III, Téléphone, écran Tactile PNG - Samsung Galaxy S III,  Téléphone, écran Tactile transparentes | PNG gratuit">
            <a:extLst>
              <a:ext uri="{FF2B5EF4-FFF2-40B4-BE49-F238E27FC236}">
                <a16:creationId xmlns:a16="http://schemas.microsoft.com/office/drawing/2014/main" id="{D5EC2311-8216-455B-8B0C-69F0DE4ED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7" b="90000" l="10000" r="90000">
                        <a14:foregroundMark x1="26556" y1="7143" x2="75222" y2="7571"/>
                        <a14:foregroundMark x1="26556" y1="2643" x2="50889" y2="3857"/>
                        <a14:foregroundMark x1="50889" y1="3857" x2="52111" y2="4214"/>
                        <a14:foregroundMark x1="56556" y1="4214" x2="56556" y2="4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60" t="1" r="15809" b="20127"/>
          <a:stretch/>
        </p:blipFill>
        <p:spPr bwMode="auto">
          <a:xfrm>
            <a:off x="7049162" y="1296876"/>
            <a:ext cx="2041776" cy="36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02755A32-145B-4969-9288-BCE0741DA6D8}"/>
              </a:ext>
            </a:extLst>
          </p:cNvPr>
          <p:cNvSpPr/>
          <p:nvPr/>
        </p:nvSpPr>
        <p:spPr>
          <a:xfrm>
            <a:off x="7075055" y="5156234"/>
            <a:ext cx="4718063" cy="1327693"/>
          </a:xfrm>
          <a:prstGeom prst="rect">
            <a:avLst/>
          </a:prstGeom>
          <a:solidFill>
            <a:schemeClr val="bg1"/>
          </a:solidFill>
          <a:ln w="19050" cap="flat">
            <a:noFill/>
            <a:miter lim="400000"/>
          </a:ln>
          <a:effectLst>
            <a:outerShdw blurRad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276" tIns="65276" rIns="65276" bIns="65276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270D27-5835-43D3-B069-B1F55ED78CBF}"/>
              </a:ext>
            </a:extLst>
          </p:cNvPr>
          <p:cNvSpPr/>
          <p:nvPr/>
        </p:nvSpPr>
        <p:spPr>
          <a:xfrm>
            <a:off x="7075054" y="259856"/>
            <a:ext cx="4719541" cy="904139"/>
          </a:xfrm>
          <a:prstGeom prst="rect">
            <a:avLst/>
          </a:prstGeom>
          <a:solidFill>
            <a:schemeClr val="bg1"/>
          </a:solidFill>
          <a:ln w="19050" cap="flat">
            <a:noFill/>
            <a:miter lim="400000"/>
          </a:ln>
          <a:effectLst>
            <a:outerShdw blurRad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276" tIns="65276" rIns="65276" bIns="65276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E9153C-F08D-4692-86A2-165514762E79}"/>
              </a:ext>
            </a:extLst>
          </p:cNvPr>
          <p:cNvSpPr/>
          <p:nvPr/>
        </p:nvSpPr>
        <p:spPr>
          <a:xfrm>
            <a:off x="9337965" y="1485342"/>
            <a:ext cx="2455154" cy="3266646"/>
          </a:xfrm>
          <a:prstGeom prst="rect">
            <a:avLst/>
          </a:prstGeom>
          <a:solidFill>
            <a:schemeClr val="bg1"/>
          </a:solidFill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276" tIns="65276" rIns="65276" bIns="65276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3620CB-EA75-4BB6-87C2-AEECDA359781}"/>
              </a:ext>
            </a:extLst>
          </p:cNvPr>
          <p:cNvSpPr/>
          <p:nvPr/>
        </p:nvSpPr>
        <p:spPr>
          <a:xfrm>
            <a:off x="9467219" y="1542108"/>
            <a:ext cx="11416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Oswald SemiBold" panose="00000700000000000000" pitchFamily="2" charset="0"/>
              </a:rPr>
              <a:t>220</a:t>
            </a:r>
          </a:p>
        </p:txBody>
      </p:sp>
      <p:pic>
        <p:nvPicPr>
          <p:cNvPr id="7" name="Picture 2" descr="Image result for instagram logo png">
            <a:extLst>
              <a:ext uri="{FF2B5EF4-FFF2-40B4-BE49-F238E27FC236}">
                <a16:creationId xmlns:a16="http://schemas.microsoft.com/office/drawing/2014/main" id="{9DC020EB-6B52-4906-8986-272892C1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003" y="279001"/>
            <a:ext cx="873490" cy="88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EE779CF-9930-4241-99C4-EC038DA77253}"/>
              </a:ext>
            </a:extLst>
          </p:cNvPr>
          <p:cNvSpPr txBox="1"/>
          <p:nvPr/>
        </p:nvSpPr>
        <p:spPr>
          <a:xfrm>
            <a:off x="9472864" y="2235495"/>
            <a:ext cx="2281932" cy="4219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7035" tIns="87035" rIns="87035" bIns="87035" numCol="1" spcCol="38100" rtlCol="0" anchor="ctr">
            <a:spAutoFit/>
          </a:bodyPr>
          <a:lstStyle/>
          <a:p>
            <a:r>
              <a:rPr lang="fr-FR" sz="1600" b="1" dirty="0">
                <a:solidFill>
                  <a:srgbClr val="C59C71"/>
                </a:solidFill>
                <a:latin typeface="Oswald Light" panose="00000400000000000000" pitchFamily="2" charset="0"/>
              </a:rPr>
              <a:t>Compte créé le 15 </a:t>
            </a:r>
            <a:r>
              <a:rPr lang="fr-FR" sz="1600" b="1" dirty="0" err="1">
                <a:solidFill>
                  <a:srgbClr val="C59C71"/>
                </a:solidFill>
                <a:latin typeface="Oswald Light" panose="00000400000000000000" pitchFamily="2" charset="0"/>
              </a:rPr>
              <a:t>Fev</a:t>
            </a:r>
            <a:r>
              <a:rPr lang="fr-FR" sz="1600" b="1" dirty="0">
                <a:solidFill>
                  <a:srgbClr val="C59C71"/>
                </a:solidFill>
                <a:latin typeface="Oswald Light" panose="00000400000000000000" pitchFamily="2" charset="0"/>
              </a:rPr>
              <a:t>. 2020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255E74F-639D-4634-BD18-4F16B2CAE1E6}"/>
              </a:ext>
            </a:extLst>
          </p:cNvPr>
          <p:cNvSpPr txBox="1"/>
          <p:nvPr/>
        </p:nvSpPr>
        <p:spPr>
          <a:xfrm>
            <a:off x="7218362" y="5798076"/>
            <a:ext cx="1279944" cy="54510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7035" tIns="87035" rIns="87035" bIns="87035" numCol="1" spcCol="38100" rtlCol="0" anchor="ctr">
            <a:spAutoFit/>
          </a:bodyPr>
          <a:lstStyle/>
          <a:p>
            <a:r>
              <a:rPr lang="fr-FR" sz="1200" dirty="0">
                <a:solidFill>
                  <a:srgbClr val="34373B"/>
                </a:solidFill>
                <a:latin typeface="Oswald ExtraLight" panose="00000300000000000000" pitchFamily="2" charset="0"/>
              </a:rPr>
              <a:t>IMPRESSIONS PAR POST EN MOYENNE</a:t>
            </a:r>
          </a:p>
        </p:txBody>
      </p:sp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9D67EA3D-2194-4805-AA5C-DFC88D56B7A5}"/>
              </a:ext>
            </a:extLst>
          </p:cNvPr>
          <p:cNvGraphicFramePr/>
          <p:nvPr/>
        </p:nvGraphicFramePr>
        <p:xfrm>
          <a:off x="9090938" y="2694178"/>
          <a:ext cx="3012144" cy="2057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ZoneTexte 31">
            <a:extLst>
              <a:ext uri="{FF2B5EF4-FFF2-40B4-BE49-F238E27FC236}">
                <a16:creationId xmlns:a16="http://schemas.microsoft.com/office/drawing/2014/main" id="{2E69CB98-C6EE-44C6-A76C-44B6F036C945}"/>
              </a:ext>
            </a:extLst>
          </p:cNvPr>
          <p:cNvSpPr txBox="1"/>
          <p:nvPr/>
        </p:nvSpPr>
        <p:spPr>
          <a:xfrm>
            <a:off x="10489050" y="1644672"/>
            <a:ext cx="1265745" cy="63743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7035" tIns="87035" rIns="87035" bIns="87035" numCol="1" spcCol="38100" rtlCol="0" anchor="ctr">
            <a:spAutoFit/>
          </a:bodyPr>
          <a:lstStyle/>
          <a:p>
            <a:r>
              <a:rPr lang="fr-FR" sz="1600" dirty="0">
                <a:solidFill>
                  <a:srgbClr val="34373B"/>
                </a:solidFill>
                <a:latin typeface="Oswald Medium" panose="00000600000000000000" pitchFamily="2" charset="0"/>
              </a:rPr>
              <a:t>abonnés</a:t>
            </a:r>
          </a:p>
          <a:p>
            <a:r>
              <a:rPr lang="fr-FR" sz="1400" dirty="0">
                <a:solidFill>
                  <a:srgbClr val="34373B"/>
                </a:solidFill>
                <a:latin typeface="Oswald ExtraLight" panose="00000300000000000000" pitchFamily="2" charset="0"/>
              </a:rPr>
              <a:t>au 29 Sept. 2021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097449-9CE4-46D0-9BDE-45702723EFAF}"/>
              </a:ext>
            </a:extLst>
          </p:cNvPr>
          <p:cNvSpPr/>
          <p:nvPr/>
        </p:nvSpPr>
        <p:spPr>
          <a:xfrm>
            <a:off x="10292093" y="5261992"/>
            <a:ext cx="1132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Oswald SemiBold" panose="00000700000000000000" pitchFamily="2" charset="0"/>
              </a:rPr>
              <a:t>4588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F27954-4E16-480E-82A6-2FC2C70EBFDC}"/>
              </a:ext>
            </a:extLst>
          </p:cNvPr>
          <p:cNvSpPr/>
          <p:nvPr/>
        </p:nvSpPr>
        <p:spPr>
          <a:xfrm>
            <a:off x="8668895" y="5261992"/>
            <a:ext cx="1177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59C71"/>
                </a:solidFill>
                <a:latin typeface="Oswald SemiBold" panose="00000700000000000000" pitchFamily="2" charset="0"/>
              </a:rPr>
              <a:t>80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40D618-D6F8-4654-80E0-06A6F5217E36}"/>
              </a:ext>
            </a:extLst>
          </p:cNvPr>
          <p:cNvSpPr/>
          <p:nvPr/>
        </p:nvSpPr>
        <p:spPr>
          <a:xfrm>
            <a:off x="7401318" y="5261992"/>
            <a:ext cx="9140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Oswald SemiBold" panose="00000700000000000000" pitchFamily="2" charset="0"/>
              </a:rPr>
              <a:t>260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3965A9-966A-4319-943B-BE2D44332CB1}"/>
              </a:ext>
            </a:extLst>
          </p:cNvPr>
          <p:cNvSpPr txBox="1"/>
          <p:nvPr/>
        </p:nvSpPr>
        <p:spPr>
          <a:xfrm>
            <a:off x="10157784" y="5781694"/>
            <a:ext cx="1400037" cy="72976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7035" tIns="87035" rIns="87035" bIns="87035" numCol="1" spcCol="38100" rtlCol="0" anchor="ctr">
            <a:spAutoFit/>
          </a:bodyPr>
          <a:lstStyle/>
          <a:p>
            <a:pPr algn="ctr"/>
            <a:r>
              <a:rPr lang="fr-FR" sz="1200" dirty="0">
                <a:solidFill>
                  <a:srgbClr val="34373B"/>
                </a:solidFill>
                <a:latin typeface="Oswald ExtraLight" panose="00000300000000000000" pitchFamily="2" charset="0"/>
              </a:rPr>
              <a:t>COMPTES TOUCHES PAR NOTRE CONTENU</a:t>
            </a:r>
          </a:p>
          <a:p>
            <a:pPr algn="ctr"/>
            <a:r>
              <a:rPr lang="fr-FR" sz="1200" dirty="0">
                <a:solidFill>
                  <a:srgbClr val="34373B"/>
                </a:solidFill>
                <a:latin typeface="Oswald ExtraLight" panose="00000300000000000000" pitchFamily="2" charset="0"/>
              </a:rPr>
              <a:t>EN SEPTEMBRE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F64CA94-021D-4B32-A4B5-1AF98DA78524}"/>
              </a:ext>
            </a:extLst>
          </p:cNvPr>
          <p:cNvSpPr txBox="1"/>
          <p:nvPr/>
        </p:nvSpPr>
        <p:spPr>
          <a:xfrm>
            <a:off x="8555170" y="5798075"/>
            <a:ext cx="1463329" cy="54510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7035" tIns="87035" rIns="87035" bIns="87035" numCol="1" spcCol="38100" rtlCol="0" anchor="ctr">
            <a:spAutoFit/>
          </a:bodyPr>
          <a:lstStyle/>
          <a:p>
            <a:pPr algn="ctr"/>
            <a:r>
              <a:rPr lang="fr-FR" sz="1200" dirty="0">
                <a:solidFill>
                  <a:srgbClr val="C59C71"/>
                </a:solidFill>
                <a:latin typeface="Oswald ExtraLight" panose="00000300000000000000" pitchFamily="2" charset="0"/>
              </a:rPr>
              <a:t>VISIONNAGES MOYENS </a:t>
            </a:r>
          </a:p>
          <a:p>
            <a:pPr algn="ctr"/>
            <a:r>
              <a:rPr lang="fr-FR" sz="1200" dirty="0">
                <a:solidFill>
                  <a:srgbClr val="C59C71"/>
                </a:solidFill>
                <a:latin typeface="Oswald ExtraLight" panose="00000300000000000000" pitchFamily="2" charset="0"/>
              </a:rPr>
              <a:t>PAR STORY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8781F32-97E3-45AB-84F0-35A7F1EEAAD8}"/>
              </a:ext>
            </a:extLst>
          </p:cNvPr>
          <p:cNvSpPr txBox="1"/>
          <p:nvPr/>
        </p:nvSpPr>
        <p:spPr>
          <a:xfrm>
            <a:off x="172339" y="576116"/>
            <a:ext cx="5729697" cy="72976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7035" tIns="87035" rIns="87035" bIns="87035" numCol="1" spcCol="38100" rtlCol="0" anchor="ctr">
            <a:spAutoFit/>
          </a:bodyPr>
          <a:lstStyle/>
          <a:p>
            <a:pPr algn="ctr"/>
            <a:r>
              <a:rPr lang="fr-FR" sz="3600" b="1" dirty="0">
                <a:solidFill>
                  <a:srgbClr val="C59C71"/>
                </a:solidFill>
                <a:latin typeface="Oswald Bold" panose="00000800000000000000" pitchFamily="2" charset="0"/>
              </a:rPr>
              <a:t>UNE LARGE </a:t>
            </a:r>
            <a:r>
              <a:rPr lang="fr-FR" sz="3600" b="1" dirty="0">
                <a:solidFill>
                  <a:schemeClr val="bg2">
                    <a:lumMod val="25000"/>
                  </a:schemeClr>
                </a:solidFill>
                <a:latin typeface="Oswald Bold" panose="00000800000000000000" pitchFamily="2" charset="0"/>
              </a:rPr>
              <a:t>COMMUNICATION</a:t>
            </a:r>
          </a:p>
        </p:txBody>
      </p:sp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4AB1E8EB-318F-4B0B-B0A1-E4BEC2D2AE4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446522" y="898640"/>
            <a:ext cx="1381626" cy="379586"/>
          </a:xfrm>
          <a:prstGeom prst="bentConnector3">
            <a:avLst>
              <a:gd name="adj1" fmla="val 530"/>
            </a:avLst>
          </a:prstGeom>
          <a:noFill/>
          <a:ln w="19050" cap="flat">
            <a:solidFill>
              <a:srgbClr val="C59C7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66179B66-84C0-470D-BE5E-B903533DD406}"/>
              </a:ext>
            </a:extLst>
          </p:cNvPr>
          <p:cNvSpPr txBox="1"/>
          <p:nvPr/>
        </p:nvSpPr>
        <p:spPr>
          <a:xfrm>
            <a:off x="7075054" y="277474"/>
            <a:ext cx="3768437" cy="76054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7035" tIns="87035" rIns="87035" bIns="87035" numCol="1" spcCol="38100" rtlCol="0" anchor="ctr">
            <a:spAutoFit/>
          </a:bodyPr>
          <a:lstStyle/>
          <a:p>
            <a:pPr algn="ctr"/>
            <a:r>
              <a:rPr lang="fr-FR" sz="2400" b="1" dirty="0">
                <a:solidFill>
                  <a:schemeClr val="bg2">
                    <a:lumMod val="25000"/>
                  </a:schemeClr>
                </a:solidFill>
                <a:latin typeface="Oswald Bold" panose="00000800000000000000" pitchFamily="2" charset="0"/>
              </a:rPr>
              <a:t>Instagram </a:t>
            </a:r>
          </a:p>
          <a:p>
            <a:pPr algn="ctr"/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Oswald Bold" panose="00000800000000000000" pitchFamily="2" charset="0"/>
              </a:rPr>
              <a:t>une communauté en croissance permanente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EE39172-9531-4919-87CF-E28C0ABCB44C}"/>
              </a:ext>
            </a:extLst>
          </p:cNvPr>
          <p:cNvSpPr txBox="1"/>
          <p:nvPr/>
        </p:nvSpPr>
        <p:spPr>
          <a:xfrm>
            <a:off x="357591" y="1768954"/>
            <a:ext cx="5895292" cy="479241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7035" tIns="87035" rIns="87035" bIns="87035" numCol="1" spcCol="38100" rtlCol="0" anchor="ctr">
            <a:spAutoFit/>
          </a:bodyPr>
          <a:lstStyle/>
          <a:p>
            <a:pPr marL="342900" indent="-34290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fr-FR" sz="2000" b="1" dirty="0">
                <a:solidFill>
                  <a:schemeClr val="bg2">
                    <a:lumMod val="25000"/>
                  </a:schemeClr>
                </a:solidFill>
                <a:latin typeface="Oswald Light" panose="00000400000000000000" pitchFamily="2" charset="0"/>
              </a:rPr>
              <a:t>Mailing: Un carnet d’adresses important: </a:t>
            </a:r>
          </a:p>
          <a:p>
            <a:r>
              <a:rPr lang="fr-FR" sz="2000" b="1" dirty="0">
                <a:solidFill>
                  <a:schemeClr val="bg2">
                    <a:lumMod val="25000"/>
                  </a:schemeClr>
                </a:solidFill>
                <a:latin typeface="Oswald Light" panose="00000400000000000000" pitchFamily="2" charset="0"/>
              </a:rPr>
              <a:t>	+500 contacts</a:t>
            </a:r>
          </a:p>
          <a:p>
            <a:pPr marL="342900" indent="-34290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endParaRPr lang="fr-FR" sz="2000" b="1" dirty="0">
              <a:solidFill>
                <a:srgbClr val="C59C71"/>
              </a:solidFill>
              <a:latin typeface="Oswald Light" panose="00000400000000000000" pitchFamily="2" charset="0"/>
            </a:endParaRPr>
          </a:p>
          <a:p>
            <a:pPr marL="342900" indent="-34290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fr-FR" sz="2000" b="1" dirty="0">
                <a:solidFill>
                  <a:srgbClr val="C59C71"/>
                </a:solidFill>
                <a:latin typeface="Oswald Light" panose="00000400000000000000" pitchFamily="2" charset="0"/>
              </a:rPr>
              <a:t>Un site internet avec les actualités du club</a:t>
            </a:r>
          </a:p>
          <a:p>
            <a:pPr marL="342900" indent="-34290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endParaRPr lang="fr-FR" sz="2000" b="1" dirty="0">
              <a:solidFill>
                <a:srgbClr val="C59C71"/>
              </a:solidFill>
              <a:latin typeface="Oswald Light" panose="00000400000000000000" pitchFamily="2" charset="0"/>
            </a:endParaRPr>
          </a:p>
          <a:p>
            <a:pPr marL="342900" indent="-34290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fr-FR" sz="2000" b="1" dirty="0">
                <a:latin typeface="Oswald Light" panose="00000400000000000000" pitchFamily="2" charset="0"/>
              </a:rPr>
              <a:t>Un compte Facebook pour les informations des stages et des cours de Tennis</a:t>
            </a:r>
          </a:p>
          <a:p>
            <a:pPr marL="342900" indent="-34290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endParaRPr lang="fr-FR" sz="2000" b="1" dirty="0">
              <a:latin typeface="Oswald Light" panose="00000400000000000000" pitchFamily="2" charset="0"/>
            </a:endParaRPr>
          </a:p>
          <a:p>
            <a:pPr marL="342900" indent="-34290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fr-FR" sz="2000" b="1" dirty="0">
                <a:solidFill>
                  <a:srgbClr val="C59C71"/>
                </a:solidFill>
                <a:latin typeface="Oswald Light" panose="00000400000000000000" pitchFamily="2" charset="0"/>
              </a:rPr>
              <a:t>Un compte Instagram pour </a:t>
            </a:r>
          </a:p>
          <a:p>
            <a:pPr marL="800100" lvl="1" indent="-34290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fr-FR" sz="2000" b="1" dirty="0">
                <a:solidFill>
                  <a:srgbClr val="C59C71"/>
                </a:solidFill>
                <a:latin typeface="Oswald Light" panose="00000400000000000000" pitchFamily="2" charset="0"/>
              </a:rPr>
              <a:t>l’actualité du club et du circuit professionnel</a:t>
            </a:r>
          </a:p>
          <a:p>
            <a:pPr marL="800100" lvl="1" indent="-34290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fr-FR" sz="2000" b="1" dirty="0">
                <a:solidFill>
                  <a:srgbClr val="C59C71"/>
                </a:solidFill>
                <a:latin typeface="Oswald Light" panose="00000400000000000000" pitchFamily="2" charset="0"/>
              </a:rPr>
              <a:t>Des concours de pronostics</a:t>
            </a:r>
          </a:p>
          <a:p>
            <a:pPr marL="800100" lvl="1" indent="-34290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fr-FR" sz="2000" b="1" dirty="0">
                <a:solidFill>
                  <a:srgbClr val="C59C71"/>
                </a:solidFill>
                <a:latin typeface="Oswald Light" panose="00000400000000000000" pitchFamily="2" charset="0"/>
              </a:rPr>
              <a:t>Des sondages</a:t>
            </a:r>
          </a:p>
          <a:p>
            <a:pPr marL="800100" lvl="1" indent="-34290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fr-FR" sz="2000" b="1" dirty="0">
                <a:solidFill>
                  <a:srgbClr val="C59C71"/>
                </a:solidFill>
                <a:latin typeface="Oswald Light" panose="00000400000000000000" pitchFamily="2" charset="0"/>
              </a:rPr>
              <a:t>Et d’autres activités</a:t>
            </a:r>
          </a:p>
          <a:p>
            <a:pPr marL="800100" lvl="1" indent="-34290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endParaRPr lang="fr-FR" sz="2000" b="1" dirty="0">
              <a:solidFill>
                <a:srgbClr val="C59C71"/>
              </a:solidFill>
              <a:latin typeface="Oswald Light" panose="00000400000000000000" pitchFamily="2" charset="0"/>
            </a:endParaRPr>
          </a:p>
          <a:p>
            <a:pPr marL="342900" indent="-342900"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endParaRPr lang="fr-FR" sz="2000" b="1" dirty="0">
              <a:solidFill>
                <a:schemeClr val="bg2">
                  <a:lumMod val="25000"/>
                </a:schemeClr>
              </a:solidFill>
              <a:latin typeface="Oswald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579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8483F187-83E9-4EFA-BA40-4F35B40C464B}"/>
              </a:ext>
            </a:extLst>
          </p:cNvPr>
          <p:cNvSpPr txBox="1">
            <a:spLocks/>
          </p:cNvSpPr>
          <p:nvPr/>
        </p:nvSpPr>
        <p:spPr>
          <a:xfrm>
            <a:off x="645732" y="550329"/>
            <a:ext cx="8945308" cy="788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C59C71"/>
                </a:solidFill>
                <a:effectLst/>
                <a:uLnTx/>
                <a:uFillTx/>
                <a:latin typeface="Oswald Bold" panose="00000800000000000000" pitchFamily="2" charset="0"/>
                <a:ea typeface="+mj-ea"/>
                <a:cs typeface="+mj-cs"/>
              </a:rPr>
              <a:t>REVUE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Oswald Bold" panose="00000800000000000000" pitchFamily="2" charset="0"/>
                <a:ea typeface="+mj-ea"/>
                <a:cs typeface="+mj-cs"/>
              </a:rPr>
              <a:t>DE PRESSE</a:t>
            </a:r>
          </a:p>
        </p:txBody>
      </p:sp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A8233229-FE81-4A9A-897A-244D92C5579A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19061" y="878931"/>
            <a:ext cx="1381626" cy="379586"/>
          </a:xfrm>
          <a:prstGeom prst="bentConnector3">
            <a:avLst>
              <a:gd name="adj1" fmla="val 530"/>
            </a:avLst>
          </a:prstGeom>
          <a:noFill/>
          <a:ln w="19050" cap="flat">
            <a:solidFill>
              <a:srgbClr val="C59C7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A3048B14-746F-4242-92D6-6555F1656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09" y="2914345"/>
            <a:ext cx="2492613" cy="6224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89F9AD7-E3D8-4180-AF75-CE7EB3A98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09" y="3632432"/>
            <a:ext cx="5055873" cy="295862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F82F4C3-17F9-4C08-8F82-61D70463A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909" y="3632432"/>
            <a:ext cx="3232961" cy="316335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F59EE57-BCED-429F-84E4-E80D57CA3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809" y="3536791"/>
            <a:ext cx="1562100" cy="6953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882037-6D82-4342-AC86-F7D105A84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519" y="1783511"/>
            <a:ext cx="3232962" cy="152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FB0B847-B238-470D-AB59-0412EF487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6456" y="1667143"/>
            <a:ext cx="866125" cy="48834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8E76FAE-77AB-465D-AFC2-B9279FECF0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134" y="455165"/>
            <a:ext cx="2650736" cy="283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1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8FBEECDD-71F3-414A-B8D8-AF933F249389}"/>
              </a:ext>
            </a:extLst>
          </p:cNvPr>
          <p:cNvSpPr/>
          <p:nvPr/>
        </p:nvSpPr>
        <p:spPr>
          <a:xfrm>
            <a:off x="431314" y="1428399"/>
            <a:ext cx="3696928" cy="1341641"/>
          </a:xfrm>
          <a:prstGeom prst="rect">
            <a:avLst/>
          </a:prstGeom>
          <a:solidFill>
            <a:srgbClr val="C59C71"/>
          </a:solidFill>
          <a:ln w="3175" cap="flat">
            <a:noFill/>
            <a:miter lim="400000"/>
          </a:ln>
          <a:effectLst>
            <a:outerShdw blurRad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276" tIns="65276" rIns="65276" bIns="65276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2C7C5ACA-BD35-4E4D-A238-6BFE26E314AB}"/>
              </a:ext>
            </a:extLst>
          </p:cNvPr>
          <p:cNvCxnSpPr>
            <a:cxnSpLocks/>
          </p:cNvCxnSpPr>
          <p:nvPr/>
        </p:nvCxnSpPr>
        <p:spPr>
          <a:xfrm>
            <a:off x="4421675" y="3147564"/>
            <a:ext cx="1410215" cy="0"/>
          </a:xfrm>
          <a:prstGeom prst="line">
            <a:avLst/>
          </a:prstGeom>
          <a:noFill/>
          <a:ln w="2857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B41A4E-2925-4728-90C7-C0FBDEC66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510" y="1428399"/>
            <a:ext cx="2095846" cy="140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ster Paris Bercy - 2m Event">
            <a:extLst>
              <a:ext uri="{FF2B5EF4-FFF2-40B4-BE49-F238E27FC236}">
                <a16:creationId xmlns:a16="http://schemas.microsoft.com/office/drawing/2014/main" id="{B07B183C-DBA3-4BC8-90BF-4722AC740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r="17224" b="23588"/>
          <a:stretch/>
        </p:blipFill>
        <p:spPr bwMode="auto">
          <a:xfrm>
            <a:off x="6853500" y="1428401"/>
            <a:ext cx="2095846" cy="140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site guidée au nouveau C.N.E de la FFT">
            <a:extLst>
              <a:ext uri="{FF2B5EF4-FFF2-40B4-BE49-F238E27FC236}">
                <a16:creationId xmlns:a16="http://schemas.microsoft.com/office/drawing/2014/main" id="{C66F0214-D234-4A64-9849-7DEC6C0FC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490" y="1431204"/>
            <a:ext cx="2095846" cy="14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0E6A77D9-F3CB-4AAA-B667-24C3657CD0D1}"/>
              </a:ext>
            </a:extLst>
          </p:cNvPr>
          <p:cNvCxnSpPr>
            <a:cxnSpLocks/>
          </p:cNvCxnSpPr>
          <p:nvPr/>
        </p:nvCxnSpPr>
        <p:spPr>
          <a:xfrm>
            <a:off x="7278054" y="3141097"/>
            <a:ext cx="1410215" cy="0"/>
          </a:xfrm>
          <a:prstGeom prst="line">
            <a:avLst/>
          </a:prstGeom>
          <a:noFill/>
          <a:ln w="2857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82A0564E-2BB6-414B-A6BC-38F889C260D7}"/>
              </a:ext>
            </a:extLst>
          </p:cNvPr>
          <p:cNvCxnSpPr>
            <a:cxnSpLocks/>
          </p:cNvCxnSpPr>
          <p:nvPr/>
        </p:nvCxnSpPr>
        <p:spPr>
          <a:xfrm>
            <a:off x="10131315" y="3132877"/>
            <a:ext cx="1410215" cy="0"/>
          </a:xfrm>
          <a:prstGeom prst="line">
            <a:avLst/>
          </a:prstGeom>
          <a:noFill/>
          <a:ln w="2857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5789E97E-13C3-4293-AD8F-55E0BEE21A99}"/>
              </a:ext>
            </a:extLst>
          </p:cNvPr>
          <p:cNvSpPr/>
          <p:nvPr/>
        </p:nvSpPr>
        <p:spPr>
          <a:xfrm>
            <a:off x="431313" y="1514443"/>
            <a:ext cx="36969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Oswald Medium" panose="00000600000000000000" pitchFamily="2" charset="0"/>
              </a:rPr>
              <a:t>Offre</a:t>
            </a:r>
            <a:r>
              <a:rPr lang="en-US" sz="1400" dirty="0">
                <a:solidFill>
                  <a:schemeClr val="bg1"/>
                </a:solidFill>
                <a:latin typeface="Oswald Medium" panose="00000600000000000000" pitchFamily="2" charset="0"/>
              </a:rPr>
              <a:t> sur </a:t>
            </a:r>
            <a:r>
              <a:rPr lang="en-US" sz="1400" dirty="0" err="1">
                <a:solidFill>
                  <a:schemeClr val="bg1"/>
                </a:solidFill>
                <a:latin typeface="Oswald Medium" panose="00000600000000000000" pitchFamily="2" charset="0"/>
              </a:rPr>
              <a:t>mesure</a:t>
            </a:r>
            <a:br>
              <a:rPr lang="en-US" sz="1400" dirty="0">
                <a:solidFill>
                  <a:schemeClr val="bg1"/>
                </a:solidFill>
                <a:latin typeface="MyriadPro-Regular"/>
              </a:rPr>
            </a:br>
            <a:endParaRPr lang="en-US" sz="1400" dirty="0">
              <a:solidFill>
                <a:schemeClr val="bg1"/>
              </a:solidFill>
              <a:latin typeface="MyriadPro-Regular"/>
            </a:endParaRPr>
          </a:p>
          <a:p>
            <a:pPr algn="ctr"/>
            <a:r>
              <a:rPr lang="fr-FR" sz="1400" dirty="0">
                <a:solidFill>
                  <a:schemeClr val="bg1"/>
                </a:solidFill>
                <a:latin typeface="Oswald Light" panose="00000400000000000000" pitchFamily="2" charset="0"/>
              </a:rPr>
              <a:t>En fonction de vos besoins, n’hésitez pas à nous contacter afin de concevoir une offre adaptée à vos besoins.</a:t>
            </a: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4DCE9083-AFC9-4400-89A9-85E224DC0A8A}"/>
              </a:ext>
            </a:extLst>
          </p:cNvPr>
          <p:cNvCxnSpPr>
            <a:cxnSpLocks/>
          </p:cNvCxnSpPr>
          <p:nvPr/>
        </p:nvCxnSpPr>
        <p:spPr>
          <a:xfrm>
            <a:off x="1572518" y="1880265"/>
            <a:ext cx="1410215" cy="0"/>
          </a:xfrm>
          <a:prstGeom prst="line">
            <a:avLst/>
          </a:prstGeom>
          <a:noFill/>
          <a:ln w="2857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8CE58D1E-F31C-4E37-976B-7CA6E17E7080}"/>
              </a:ext>
            </a:extLst>
          </p:cNvPr>
          <p:cNvGraphicFramePr>
            <a:graphicFrameLocks noGrp="1"/>
          </p:cNvGraphicFramePr>
          <p:nvPr/>
        </p:nvGraphicFramePr>
        <p:xfrm>
          <a:off x="4421676" y="2834444"/>
          <a:ext cx="2089660" cy="31354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9660">
                  <a:extLst>
                    <a:ext uri="{9D8B030D-6E8A-4147-A177-3AD203B41FA5}">
                      <a16:colId xmlns:a16="http://schemas.microsoft.com/office/drawing/2014/main" val="204870068"/>
                    </a:ext>
                  </a:extLst>
                </a:gridCol>
              </a:tblGrid>
              <a:tr h="2377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solidFill>
                            <a:srgbClr val="C59C71"/>
                          </a:solidFill>
                          <a:effectLst/>
                          <a:latin typeface="Oswald Medium" panose="00000600000000000000" pitchFamily="2" charset="0"/>
                        </a:rPr>
                        <a:t>Pack « Entrainement »</a:t>
                      </a:r>
                      <a:endParaRPr lang="fr-FR" sz="1400" b="0" i="0" u="none" strike="noStrike" dirty="0">
                        <a:solidFill>
                          <a:srgbClr val="C59C71"/>
                        </a:solidFill>
                        <a:effectLst/>
                        <a:latin typeface="Oswald Medium" panose="00000600000000000000" pitchFamily="2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0311747"/>
                  </a:ext>
                </a:extLst>
              </a:tr>
              <a:tr h="35750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x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09482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x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21059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x</a:t>
                      </a:r>
                      <a:endParaRPr lang="fr-FR" sz="1400" b="0" i="0" u="none" strike="noStrike" dirty="0">
                        <a:solidFill>
                          <a:schemeClr val="bg1"/>
                        </a:solidFill>
                        <a:effectLst/>
                        <a:latin typeface="Oswald ExtraLight" panose="00000300000000000000" pitchFamily="2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728140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 dirty="0">
                        <a:solidFill>
                          <a:schemeClr val="bg1"/>
                        </a:solidFill>
                        <a:effectLst/>
                        <a:latin typeface="Oswald ExtraLight" panose="00000300000000000000" pitchFamily="2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053658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 dirty="0">
                        <a:solidFill>
                          <a:schemeClr val="bg1"/>
                        </a:solidFill>
                        <a:effectLst/>
                        <a:latin typeface="Oswald ExtraLight" panose="00000300000000000000" pitchFamily="2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628682"/>
                  </a:ext>
                </a:extLst>
              </a:tr>
              <a:tr h="237753"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 dirty="0">
                        <a:solidFill>
                          <a:schemeClr val="bg1"/>
                        </a:solidFill>
                        <a:effectLst/>
                        <a:latin typeface="Oswald ExtraLight" panose="00000300000000000000" pitchFamily="2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149680"/>
                  </a:ext>
                </a:extLst>
              </a:tr>
              <a:tr h="237753"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 dirty="0">
                        <a:solidFill>
                          <a:schemeClr val="bg1"/>
                        </a:solidFill>
                        <a:effectLst/>
                        <a:latin typeface="Oswald ExtraLight" panose="00000300000000000000" pitchFamily="2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251703"/>
                  </a:ext>
                </a:extLst>
              </a:tr>
              <a:tr h="237753"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 dirty="0">
                        <a:solidFill>
                          <a:schemeClr val="bg1"/>
                        </a:solidFill>
                        <a:effectLst/>
                        <a:latin typeface="Oswald ExtraLight" panose="00000300000000000000" pitchFamily="2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231046"/>
                  </a:ext>
                </a:extLst>
              </a:tr>
              <a:tr h="237753"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 dirty="0">
                        <a:solidFill>
                          <a:schemeClr val="bg1"/>
                        </a:solidFill>
                        <a:effectLst/>
                        <a:latin typeface="Oswald ExtraLight" panose="00000300000000000000" pitchFamily="2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975056"/>
                  </a:ext>
                </a:extLst>
              </a:tr>
              <a:tr h="26840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kern="1200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  <a:ea typeface="+mn-ea"/>
                          <a:cs typeface="+mn-cs"/>
                        </a:rPr>
                        <a:t>500€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105633"/>
                  </a:ext>
                </a:extLst>
              </a:tr>
            </a:tbl>
          </a:graphicData>
        </a:graphic>
      </p:graphicFrame>
      <p:sp>
        <p:nvSpPr>
          <p:cNvPr id="24" name="Titre 1">
            <a:extLst>
              <a:ext uri="{FF2B5EF4-FFF2-40B4-BE49-F238E27FC236}">
                <a16:creationId xmlns:a16="http://schemas.microsoft.com/office/drawing/2014/main" id="{CB98B148-1B8D-4D86-A8CB-7FA2827B6A45}"/>
              </a:ext>
            </a:extLst>
          </p:cNvPr>
          <p:cNvSpPr txBox="1">
            <a:spLocks/>
          </p:cNvSpPr>
          <p:nvPr/>
        </p:nvSpPr>
        <p:spPr>
          <a:xfrm>
            <a:off x="706119" y="476210"/>
            <a:ext cx="9118600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rgbClr val="C59C71"/>
                </a:solidFill>
                <a:latin typeface="Oswald Bold" panose="00000800000000000000" pitchFamily="2" charset="0"/>
                <a:ea typeface="+mn-ea"/>
                <a:cs typeface="+mn-cs"/>
              </a:rPr>
              <a:t>DE NOMBREUSES OPPORTUNITÉS DE </a:t>
            </a:r>
            <a:r>
              <a:rPr lang="fr-FR" sz="3600" b="1" dirty="0">
                <a:solidFill>
                  <a:schemeClr val="bg2">
                    <a:lumMod val="25000"/>
                  </a:schemeClr>
                </a:solidFill>
                <a:latin typeface="Oswald Bold" panose="00000800000000000000" pitchFamily="2" charset="0"/>
                <a:ea typeface="+mn-ea"/>
                <a:cs typeface="+mn-cs"/>
              </a:rPr>
              <a:t>VISIBILITE</a:t>
            </a:r>
          </a:p>
        </p:txBody>
      </p: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205BB436-9D9F-41E7-B146-AF9913E48F4F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03556" y="789444"/>
            <a:ext cx="1381626" cy="379586"/>
          </a:xfrm>
          <a:prstGeom prst="bentConnector3">
            <a:avLst>
              <a:gd name="adj1" fmla="val 530"/>
            </a:avLst>
          </a:prstGeom>
          <a:noFill/>
          <a:ln w="19050" cap="flat">
            <a:solidFill>
              <a:srgbClr val="C59C7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9FEB4C7A-B193-43DC-9DDD-B22475D40167}"/>
              </a:ext>
            </a:extLst>
          </p:cNvPr>
          <p:cNvSpPr txBox="1"/>
          <p:nvPr/>
        </p:nvSpPr>
        <p:spPr>
          <a:xfrm>
            <a:off x="431313" y="5976601"/>
            <a:ext cx="40667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* De 7:00 à 17:00</a:t>
            </a:r>
          </a:p>
          <a:p>
            <a:r>
              <a:rPr lang="fr-FR" sz="1000" dirty="0"/>
              <a:t>**Ou roll-up publicitaire selon votre choix</a:t>
            </a:r>
          </a:p>
          <a:p>
            <a:r>
              <a:rPr lang="fr-FR" sz="1000" dirty="0"/>
              <a:t>*** </a:t>
            </a:r>
            <a:r>
              <a:rPr lang="fr-FR" sz="1000" dirty="0" err="1"/>
              <a:t>Naming</a:t>
            </a:r>
            <a:r>
              <a:rPr lang="fr-FR" sz="1000" dirty="0"/>
              <a:t> + visibilité sur les communications + T-shirts avec logo</a:t>
            </a:r>
          </a:p>
        </p:txBody>
      </p:sp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39A28BF9-21EA-4301-9FD8-40227628300D}"/>
              </a:ext>
            </a:extLst>
          </p:cNvPr>
          <p:cNvGraphicFramePr>
            <a:graphicFrameLocks noGrp="1"/>
          </p:cNvGraphicFramePr>
          <p:nvPr/>
        </p:nvGraphicFramePr>
        <p:xfrm>
          <a:off x="431313" y="2834445"/>
          <a:ext cx="3696929" cy="31354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96929">
                  <a:extLst>
                    <a:ext uri="{9D8B030D-6E8A-4147-A177-3AD203B41FA5}">
                      <a16:colId xmlns:a16="http://schemas.microsoft.com/office/drawing/2014/main" val="993058841"/>
                    </a:ext>
                  </a:extLst>
                </a:gridCol>
              </a:tblGrid>
              <a:tr h="2377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Oswald ExtraLight" panose="00000300000000000000" pitchFamily="2" charset="0"/>
                        </a:rPr>
                        <a:t>Opportunités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311747"/>
                  </a:ext>
                </a:extLst>
              </a:tr>
              <a:tr h="35750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1 Panneau publicitaire sur un court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09482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Visibilité sur nos outils de communication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21059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Logo sur les communications des animations</a:t>
                      </a:r>
                      <a:endParaRPr lang="fr-FR" sz="1400" b="0" i="0" u="none" strike="noStrike" dirty="0">
                        <a:solidFill>
                          <a:schemeClr val="bg1"/>
                        </a:solidFill>
                        <a:effectLst/>
                        <a:latin typeface="Oswald ExtraLight" panose="00000300000000000000" pitchFamily="2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728140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Locations de court* pour vos salariés</a:t>
                      </a:r>
                      <a:endParaRPr lang="fr-FR" sz="1400" b="0" i="0" u="none" strike="noStrike" dirty="0">
                        <a:solidFill>
                          <a:schemeClr val="bg1"/>
                        </a:solidFill>
                        <a:effectLst/>
                        <a:latin typeface="Oswald ExtraLight" panose="00000300000000000000" pitchFamily="2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053658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Tenue d'un stand** sur l'animation de votre choix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628682"/>
                  </a:ext>
                </a:extLst>
              </a:tr>
              <a:tr h="2377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 err="1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Naming</a:t>
                      </a:r>
                      <a:r>
                        <a:rPr lang="fr-FR" sz="140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 d’une animation</a:t>
                      </a:r>
                      <a:endParaRPr lang="fr-FR" sz="1400" b="0" i="0" u="none" strike="noStrike" dirty="0">
                        <a:solidFill>
                          <a:schemeClr val="bg1"/>
                        </a:solidFill>
                        <a:effectLst/>
                        <a:latin typeface="Oswald ExtraLight" panose="00000300000000000000" pitchFamily="2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231046"/>
                  </a:ext>
                </a:extLst>
              </a:tr>
              <a:tr h="23775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Naming</a:t>
                      </a:r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 des tournois Open jeunes et Adultes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116985"/>
                  </a:ext>
                </a:extLst>
              </a:tr>
              <a:tr h="23775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Parrainage du Pôle Compétition ***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843135"/>
                  </a:ext>
                </a:extLst>
              </a:tr>
              <a:tr h="23775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Tenue d’un stand* lors des phases finales du tournoi Open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975056"/>
                  </a:ext>
                </a:extLst>
              </a:tr>
              <a:tr h="26840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kern="1200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  <a:ea typeface="+mn-ea"/>
                          <a:cs typeface="+mn-cs"/>
                        </a:rPr>
                        <a:t>Prix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105633"/>
                  </a:ext>
                </a:extLst>
              </a:tr>
            </a:tbl>
          </a:graphicData>
        </a:graphic>
      </p:graphicFrame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A2A2FB74-77D1-487C-A2B8-C72E52270041}"/>
              </a:ext>
            </a:extLst>
          </p:cNvPr>
          <p:cNvGraphicFramePr>
            <a:graphicFrameLocks noGrp="1"/>
          </p:cNvGraphicFramePr>
          <p:nvPr/>
        </p:nvGraphicFramePr>
        <p:xfrm>
          <a:off x="9293601" y="2834442"/>
          <a:ext cx="2097523" cy="31354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7523">
                  <a:extLst>
                    <a:ext uri="{9D8B030D-6E8A-4147-A177-3AD203B41FA5}">
                      <a16:colId xmlns:a16="http://schemas.microsoft.com/office/drawing/2014/main" val="1776535314"/>
                    </a:ext>
                  </a:extLst>
                </a:gridCol>
              </a:tblGrid>
              <a:tr h="2377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solidFill>
                            <a:srgbClr val="C59C71"/>
                          </a:solidFill>
                          <a:effectLst/>
                          <a:latin typeface="Oswald Medium" panose="00000600000000000000" pitchFamily="2" charset="0"/>
                        </a:rPr>
                        <a:t>Pack « Grand Chelem »</a:t>
                      </a:r>
                      <a:endParaRPr lang="fr-FR" sz="1400" b="0" i="0" u="none" strike="noStrike" dirty="0">
                        <a:solidFill>
                          <a:srgbClr val="C59C71"/>
                        </a:solidFill>
                        <a:effectLst/>
                        <a:latin typeface="Oswald Medium" panose="00000600000000000000" pitchFamily="2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0311747"/>
                  </a:ext>
                </a:extLst>
              </a:tr>
              <a:tr h="35750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x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09482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x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21059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x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728140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Huit/mois</a:t>
                      </a:r>
                      <a:endParaRPr lang="fr-FR" sz="1400" b="0" i="0" u="none" strike="noStrike" dirty="0">
                        <a:solidFill>
                          <a:schemeClr val="bg1"/>
                        </a:solidFill>
                        <a:effectLst/>
                        <a:latin typeface="Oswald ExtraLight" panose="00000300000000000000" pitchFamily="2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053658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x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628682"/>
                  </a:ext>
                </a:extLst>
              </a:tr>
              <a:tr h="2377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x</a:t>
                      </a:r>
                      <a:endParaRPr lang="fr-FR" sz="1400" b="0" i="0" u="none" strike="noStrike" dirty="0">
                        <a:solidFill>
                          <a:schemeClr val="bg1"/>
                        </a:solidFill>
                        <a:effectLst/>
                        <a:latin typeface="Oswald ExtraLight" panose="00000300000000000000" pitchFamily="2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231046"/>
                  </a:ext>
                </a:extLst>
              </a:tr>
              <a:tr h="2377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x</a:t>
                      </a:r>
                      <a:endParaRPr lang="fr-FR" sz="1400" b="0" i="0" u="none" strike="noStrike" dirty="0">
                        <a:solidFill>
                          <a:schemeClr val="bg1"/>
                        </a:solidFill>
                        <a:effectLst/>
                        <a:latin typeface="Oswald ExtraLight" panose="00000300000000000000" pitchFamily="2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975056"/>
                  </a:ext>
                </a:extLst>
              </a:tr>
              <a:tr h="2377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x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54769"/>
                  </a:ext>
                </a:extLst>
              </a:tr>
              <a:tr h="2377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x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995811"/>
                  </a:ext>
                </a:extLst>
              </a:tr>
              <a:tr h="26840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kern="1200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  <a:ea typeface="+mn-ea"/>
                          <a:cs typeface="+mn-cs"/>
                        </a:rPr>
                        <a:t>3000€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9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105633"/>
                  </a:ext>
                </a:extLst>
              </a:tr>
            </a:tbl>
          </a:graphicData>
        </a:graphic>
      </p:graphicFrame>
      <p:graphicFrame>
        <p:nvGraphicFramePr>
          <p:cNvPr id="33" name="Tableau 32">
            <a:extLst>
              <a:ext uri="{FF2B5EF4-FFF2-40B4-BE49-F238E27FC236}">
                <a16:creationId xmlns:a16="http://schemas.microsoft.com/office/drawing/2014/main" id="{6DCC225A-9C3A-4A07-B603-F0C43D2499CB}"/>
              </a:ext>
            </a:extLst>
          </p:cNvPr>
          <p:cNvGraphicFramePr>
            <a:graphicFrameLocks noGrp="1"/>
          </p:cNvGraphicFramePr>
          <p:nvPr/>
        </p:nvGraphicFramePr>
        <p:xfrm>
          <a:off x="6858477" y="2834443"/>
          <a:ext cx="2092960" cy="31354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2960">
                  <a:extLst>
                    <a:ext uri="{9D8B030D-6E8A-4147-A177-3AD203B41FA5}">
                      <a16:colId xmlns:a16="http://schemas.microsoft.com/office/drawing/2014/main" val="650042883"/>
                    </a:ext>
                  </a:extLst>
                </a:gridCol>
              </a:tblGrid>
              <a:tr h="2377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solidFill>
                            <a:srgbClr val="C59C71"/>
                          </a:solidFill>
                          <a:effectLst/>
                          <a:latin typeface="Oswald Medium" panose="00000600000000000000" pitchFamily="2" charset="0"/>
                        </a:rPr>
                        <a:t>« Pack Master »</a:t>
                      </a:r>
                      <a:endParaRPr lang="fr-FR" sz="1400" b="0" i="0" u="none" strike="noStrike" dirty="0">
                        <a:solidFill>
                          <a:srgbClr val="C59C71"/>
                        </a:solidFill>
                        <a:effectLst/>
                        <a:latin typeface="Oswald Medium" panose="00000600000000000000" pitchFamily="2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0311747"/>
                  </a:ext>
                </a:extLst>
              </a:tr>
              <a:tr h="35750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x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09482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x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21059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x</a:t>
                      </a:r>
                      <a:endParaRPr lang="fr-FR" sz="1400" b="0" i="0" u="none" strike="noStrike" dirty="0">
                        <a:solidFill>
                          <a:schemeClr val="bg1"/>
                        </a:solidFill>
                        <a:effectLst/>
                        <a:latin typeface="Oswald ExtraLight" panose="00000300000000000000" pitchFamily="2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728140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Quatre /mois</a:t>
                      </a:r>
                      <a:endParaRPr lang="fr-FR" sz="1400" b="0" i="0" u="none" strike="noStrike" dirty="0">
                        <a:solidFill>
                          <a:schemeClr val="bg1"/>
                        </a:solidFill>
                        <a:effectLst/>
                        <a:latin typeface="Oswald ExtraLight" panose="00000300000000000000" pitchFamily="2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053658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x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628682"/>
                  </a:ext>
                </a:extLst>
              </a:tr>
              <a:tr h="23775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</a:rPr>
                        <a:t>x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231046"/>
                  </a:ext>
                </a:extLst>
              </a:tr>
              <a:tr h="237753"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 dirty="0">
                        <a:solidFill>
                          <a:schemeClr val="bg1"/>
                        </a:solidFill>
                        <a:effectLst/>
                        <a:latin typeface="Oswald ExtraLight" panose="00000300000000000000" pitchFamily="2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522015"/>
                  </a:ext>
                </a:extLst>
              </a:tr>
              <a:tr h="237753"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 dirty="0">
                        <a:solidFill>
                          <a:schemeClr val="bg1"/>
                        </a:solidFill>
                        <a:effectLst/>
                        <a:latin typeface="Oswald ExtraLight" panose="00000300000000000000" pitchFamily="2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548055"/>
                  </a:ext>
                </a:extLst>
              </a:tr>
              <a:tr h="237753"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 dirty="0">
                        <a:solidFill>
                          <a:schemeClr val="bg1"/>
                        </a:solidFill>
                        <a:effectLst/>
                        <a:latin typeface="Oswald ExtraLight" panose="00000300000000000000" pitchFamily="2" charset="0"/>
                      </a:endParaRP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975056"/>
                  </a:ext>
                </a:extLst>
              </a:tr>
              <a:tr h="26840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kern="1200" dirty="0">
                          <a:solidFill>
                            <a:schemeClr val="bg1"/>
                          </a:solidFill>
                          <a:effectLst/>
                          <a:latin typeface="Oswald ExtraLight" panose="00000300000000000000" pitchFamily="2" charset="0"/>
                          <a:ea typeface="+mn-ea"/>
                          <a:cs typeface="+mn-cs"/>
                        </a:rPr>
                        <a:t>1500€</a:t>
                      </a:r>
                    </a:p>
                  </a:txBody>
                  <a:tcPr marL="6174" marR="6174" marT="61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105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5780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12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14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5201" y="643467"/>
            <a:ext cx="6255026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8800" b="1" dirty="0" err="1">
                <a:solidFill>
                  <a:schemeClr val="accent2"/>
                </a:solidFill>
              </a:rPr>
              <a:t>Bilan</a:t>
            </a:r>
            <a:r>
              <a:rPr lang="en-US" sz="8800" b="1" dirty="0">
                <a:solidFill>
                  <a:schemeClr val="accent2"/>
                </a:solidFill>
              </a:rPr>
              <a:t> sportif</a:t>
            </a:r>
          </a:p>
        </p:txBody>
      </p:sp>
      <p:cxnSp>
        <p:nvCxnSpPr>
          <p:cNvPr id="27" name="Straight Connector 16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8">
            <a:extLst>
              <a:ext uri="{FF2B5EF4-FFF2-40B4-BE49-F238E27FC236}">
                <a16:creationId xmlns:a16="http://schemas.microsoft.com/office/drawing/2014/main" id="{8A549DE7-671D-4575-AF43-858FD999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2D9B36-9BE7-472B-8808-7E0D68107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094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8E8136E-5F0D-4F16-98AD-7F1D9C088D7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7" y="5729605"/>
            <a:ext cx="75184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58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re 1"/>
          <p:cNvSpPr>
            <a:spLocks noGrp="1"/>
          </p:cNvSpPr>
          <p:nvPr>
            <p:ph type="title"/>
          </p:nvPr>
        </p:nvSpPr>
        <p:spPr>
          <a:xfrm>
            <a:off x="914399" y="188912"/>
            <a:ext cx="10821799" cy="157277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 altLang="fr-FR" sz="4300" dirty="0">
                <a:solidFill>
                  <a:schemeClr val="accent2"/>
                </a:solidFill>
              </a:rPr>
              <a:t>Equipe Technique 2021/2022</a:t>
            </a:r>
            <a:br>
              <a:rPr lang="fr-FR" altLang="fr-FR" sz="4300" dirty="0">
                <a:solidFill>
                  <a:schemeClr val="accent2"/>
                </a:solidFill>
              </a:rPr>
            </a:br>
            <a:r>
              <a:rPr lang="fr-FR" altLang="fr-FR" sz="4300" dirty="0">
                <a:solidFill>
                  <a:schemeClr val="accent2"/>
                </a:solidFill>
              </a:rPr>
              <a:t>Nos Enseignants DE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075638" y="4586113"/>
            <a:ext cx="2879725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1400" b="1" dirty="0">
                <a:latin typeface="+mj-lt"/>
              </a:rPr>
              <a:t>Pierre-Emmanuel ROUGE</a:t>
            </a:r>
          </a:p>
          <a:p>
            <a:pPr algn="ctr" eaLnBrk="1" hangingPunct="1">
              <a:defRPr/>
            </a:pPr>
            <a:r>
              <a:rPr lang="fr-FR" sz="1400" dirty="0">
                <a:latin typeface="+mj-lt"/>
              </a:rPr>
              <a:t>De et classé 4/6 </a:t>
            </a:r>
          </a:p>
        </p:txBody>
      </p:sp>
      <p:pic>
        <p:nvPicPr>
          <p:cNvPr id="5" name="Image 4" descr="Une image contenant arbre, extérieur, personne, sport&#10;&#10;Description générée avec un niveau de confiance très élevé">
            <a:extLst>
              <a:ext uri="{FF2B5EF4-FFF2-40B4-BE49-F238E27FC236}">
                <a16:creationId xmlns:a16="http://schemas.microsoft.com/office/drawing/2014/main" id="{E2D79C11-4E19-432E-9163-9C1776FFD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72" r="28667"/>
          <a:stretch/>
        </p:blipFill>
        <p:spPr>
          <a:xfrm>
            <a:off x="4597523" y="1825612"/>
            <a:ext cx="1903086" cy="1709341"/>
          </a:xfrm>
          <a:prstGeom prst="rect">
            <a:avLst/>
          </a:prstGeom>
        </p:spPr>
      </p:pic>
      <p:pic>
        <p:nvPicPr>
          <p:cNvPr id="7" name="Image 6" descr="Une image contenant sport athlétique, sport, tennis, raquette&#10;&#10;Description générée avec un niveau de confiance très élevé">
            <a:extLst>
              <a:ext uri="{FF2B5EF4-FFF2-40B4-BE49-F238E27FC236}">
                <a16:creationId xmlns:a16="http://schemas.microsoft.com/office/drawing/2014/main" id="{0DA8AC81-DF4A-4AA7-B1FD-16460913BB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66" r="18622" b="12345"/>
          <a:stretch/>
        </p:blipFill>
        <p:spPr>
          <a:xfrm rot="5400000">
            <a:off x="9503984" y="2848500"/>
            <a:ext cx="1973264" cy="15019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EC1C34E-E675-4A51-91D1-92DF7690C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278" y="2553710"/>
            <a:ext cx="1488905" cy="264694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3E93A6D-DF7E-436A-9277-45B83D7D8AAE}"/>
              </a:ext>
            </a:extLst>
          </p:cNvPr>
          <p:cNvSpPr txBox="1"/>
          <p:nvPr/>
        </p:nvSpPr>
        <p:spPr>
          <a:xfrm>
            <a:off x="1114778" y="5204786"/>
            <a:ext cx="1582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/>
              <a:t>Laurent HERGAULT</a:t>
            </a:r>
          </a:p>
          <a:p>
            <a:pPr algn="ctr"/>
            <a:r>
              <a:rPr lang="fr-FR" sz="1400" dirty="0"/>
              <a:t>DE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07D968D-9C64-4B7D-BD3A-35D17D2313DE}"/>
              </a:ext>
            </a:extLst>
          </p:cNvPr>
          <p:cNvSpPr txBox="1"/>
          <p:nvPr/>
        </p:nvSpPr>
        <p:spPr>
          <a:xfrm>
            <a:off x="4352950" y="3498646"/>
            <a:ext cx="2354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/>
              <a:t>Emmanuel JAUPART</a:t>
            </a:r>
          </a:p>
          <a:p>
            <a:pPr algn="ctr"/>
            <a:r>
              <a:rPr lang="fr-FR" sz="1400" dirty="0"/>
              <a:t>Directeur Sportif et classé 4/6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A354F9B-0336-4526-A55B-1D0F2BFA00E1}"/>
              </a:ext>
            </a:extLst>
          </p:cNvPr>
          <p:cNvSpPr txBox="1"/>
          <p:nvPr/>
        </p:nvSpPr>
        <p:spPr>
          <a:xfrm>
            <a:off x="4765460" y="5901247"/>
            <a:ext cx="1599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/>
              <a:t>Axelle SAHAGUIAN</a:t>
            </a:r>
          </a:p>
          <a:p>
            <a:pPr algn="ctr"/>
            <a:r>
              <a:rPr lang="fr-FR" sz="1400" dirty="0"/>
              <a:t>DE  et classée 1/6</a:t>
            </a:r>
          </a:p>
        </p:txBody>
      </p:sp>
      <p:pic>
        <p:nvPicPr>
          <p:cNvPr id="8" name="Image 7" descr="Une image contenant tennis, raquette, personne, sport&#10;&#10;Description générée automatiquement">
            <a:extLst>
              <a:ext uri="{FF2B5EF4-FFF2-40B4-BE49-F238E27FC236}">
                <a16:creationId xmlns:a16="http://schemas.microsoft.com/office/drawing/2014/main" id="{A8BFA12A-0BE6-458D-B727-EC5D09E3F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602" y="4021866"/>
            <a:ext cx="1690022" cy="195274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361B04B-8E16-46BC-B4D7-8E1E50DFA4E7}"/>
              </a:ext>
            </a:extLst>
          </p:cNvPr>
          <p:cNvSpPr txBox="1"/>
          <p:nvPr/>
        </p:nvSpPr>
        <p:spPr>
          <a:xfrm>
            <a:off x="6680350" y="4601777"/>
            <a:ext cx="2879725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1400" b="1" dirty="0">
                <a:latin typeface="+mj-lt"/>
              </a:rPr>
              <a:t>Matthieu MAHE</a:t>
            </a:r>
          </a:p>
          <a:p>
            <a:pPr algn="ctr" eaLnBrk="1" hangingPunct="1">
              <a:defRPr/>
            </a:pPr>
            <a:r>
              <a:rPr lang="fr-FR" sz="1400" dirty="0">
                <a:latin typeface="+mj-lt"/>
              </a:rPr>
              <a:t>Nouveau DE et classé 3/6</a:t>
            </a:r>
          </a:p>
        </p:txBody>
      </p:sp>
      <p:pic>
        <p:nvPicPr>
          <p:cNvPr id="9" name="Image 8" descr="Une image contenant clôture, extérieur, personne, sport&#10;&#10;Description générée automatiquement">
            <a:extLst>
              <a:ext uri="{FF2B5EF4-FFF2-40B4-BE49-F238E27FC236}">
                <a16:creationId xmlns:a16="http://schemas.microsoft.com/office/drawing/2014/main" id="{54A9F75B-75CC-410F-80F3-2A3C1BF9F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0040" y="1980483"/>
            <a:ext cx="1956179" cy="260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72999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re 1"/>
          <p:cNvSpPr>
            <a:spLocks noGrp="1"/>
          </p:cNvSpPr>
          <p:nvPr>
            <p:ph type="title"/>
          </p:nvPr>
        </p:nvSpPr>
        <p:spPr>
          <a:xfrm>
            <a:off x="914399" y="188912"/>
            <a:ext cx="10821799" cy="157277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 altLang="fr-FR" sz="4300" dirty="0">
                <a:solidFill>
                  <a:schemeClr val="accent2"/>
                </a:solidFill>
              </a:rPr>
              <a:t>Equipe Technique 2020/2021</a:t>
            </a:r>
            <a:br>
              <a:rPr lang="fr-FR" altLang="fr-FR" sz="4300" dirty="0">
                <a:solidFill>
                  <a:schemeClr val="accent2"/>
                </a:solidFill>
              </a:rPr>
            </a:br>
            <a:r>
              <a:rPr lang="fr-FR" altLang="fr-FR" sz="4300" dirty="0">
                <a:solidFill>
                  <a:schemeClr val="accent2"/>
                </a:solidFill>
              </a:rPr>
              <a:t>Nos AMT &amp; CQPET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803019" y="4295553"/>
            <a:ext cx="2879725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1400" b="1" dirty="0">
                <a:latin typeface="+mj-lt"/>
              </a:rPr>
              <a:t>Romain BAUVY</a:t>
            </a:r>
          </a:p>
          <a:p>
            <a:pPr algn="ctr" eaLnBrk="1" hangingPunct="1">
              <a:defRPr/>
            </a:pPr>
            <a:r>
              <a:rPr lang="fr-FR" sz="1400" dirty="0">
                <a:latin typeface="+mj-lt"/>
              </a:rPr>
              <a:t>AMT et classé -2/6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3E93A6D-DF7E-436A-9277-45B83D7D8AAE}"/>
              </a:ext>
            </a:extLst>
          </p:cNvPr>
          <p:cNvSpPr txBox="1"/>
          <p:nvPr/>
        </p:nvSpPr>
        <p:spPr>
          <a:xfrm>
            <a:off x="1104140" y="4478387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/>
              <a:t>Jacques DUCHAMP</a:t>
            </a:r>
          </a:p>
          <a:p>
            <a:pPr algn="ctr"/>
            <a:r>
              <a:rPr lang="fr-FR" sz="1400" dirty="0"/>
              <a:t>AMT et classé 30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07D968D-9C64-4B7D-BD3A-35D17D2313DE}"/>
              </a:ext>
            </a:extLst>
          </p:cNvPr>
          <p:cNvSpPr txBox="1"/>
          <p:nvPr/>
        </p:nvSpPr>
        <p:spPr>
          <a:xfrm>
            <a:off x="9551859" y="4165218"/>
            <a:ext cx="1716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/>
              <a:t>Patrick DUSSAUT</a:t>
            </a:r>
          </a:p>
          <a:p>
            <a:pPr algn="ctr"/>
            <a:r>
              <a:rPr lang="fr-FR" sz="1400" dirty="0"/>
              <a:t>CQPET et classé 30/4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A354F9B-0336-4526-A55B-1D0F2BFA00E1}"/>
              </a:ext>
            </a:extLst>
          </p:cNvPr>
          <p:cNvSpPr txBox="1"/>
          <p:nvPr/>
        </p:nvSpPr>
        <p:spPr>
          <a:xfrm>
            <a:off x="6715765" y="4294638"/>
            <a:ext cx="1715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/>
              <a:t>Arnaud DESCHAMPS</a:t>
            </a:r>
          </a:p>
          <a:p>
            <a:pPr algn="ctr"/>
            <a:r>
              <a:rPr lang="fr-FR" sz="1400" dirty="0"/>
              <a:t>AMT et classé 5/6</a:t>
            </a:r>
          </a:p>
        </p:txBody>
      </p:sp>
      <p:pic>
        <p:nvPicPr>
          <p:cNvPr id="12" name="Image 2">
            <a:extLst>
              <a:ext uri="{FF2B5EF4-FFF2-40B4-BE49-F238E27FC236}">
                <a16:creationId xmlns:a16="http://schemas.microsoft.com/office/drawing/2014/main" id="{8541A245-9AD0-4EB3-9002-62BE23F3F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64" y="2140981"/>
            <a:ext cx="1311275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Une image contenant personne, arbre, extérieur, homme&#10;&#10;Description générée automatiquement">
            <a:extLst>
              <a:ext uri="{FF2B5EF4-FFF2-40B4-BE49-F238E27FC236}">
                <a16:creationId xmlns:a16="http://schemas.microsoft.com/office/drawing/2014/main" id="{79F9982C-EBC2-45CC-8ACE-D9BAA71CE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237" y="2193769"/>
            <a:ext cx="1539845" cy="1960263"/>
          </a:xfrm>
          <a:prstGeom prst="rect">
            <a:avLst/>
          </a:prstGeom>
        </p:spPr>
      </p:pic>
      <p:pic>
        <p:nvPicPr>
          <p:cNvPr id="7" name="Image 6" descr="Une image contenant personne, ciel, extérieur, homme&#10;&#10;Description générée automatiquement">
            <a:extLst>
              <a:ext uri="{FF2B5EF4-FFF2-40B4-BE49-F238E27FC236}">
                <a16:creationId xmlns:a16="http://schemas.microsoft.com/office/drawing/2014/main" id="{511BBB09-B417-49E8-BDB3-C288955FE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824" y="2140981"/>
            <a:ext cx="2187352" cy="2147726"/>
          </a:xfrm>
          <a:prstGeom prst="rect">
            <a:avLst/>
          </a:prstGeom>
        </p:spPr>
      </p:pic>
      <p:pic>
        <p:nvPicPr>
          <p:cNvPr id="9" name="Image 8" descr="Une image contenant clôture, personne, sport athlétique, extérieur&#10;&#10;Description générée automatiquement">
            <a:extLst>
              <a:ext uri="{FF2B5EF4-FFF2-40B4-BE49-F238E27FC236}">
                <a16:creationId xmlns:a16="http://schemas.microsoft.com/office/drawing/2014/main" id="{E916E77C-0694-4FAC-B857-DDD39A88B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2500" y="1943949"/>
            <a:ext cx="1406258" cy="235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25216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fr-FR" sz="3600">
                <a:solidFill>
                  <a:srgbClr val="FFFFFF"/>
                </a:solidFill>
              </a:rPr>
              <a:t>Sommaire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tx2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1D0C811-FF40-4B03-8252-13AC08A06A0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2" y="5674042"/>
            <a:ext cx="751840" cy="899795"/>
          </a:xfrm>
          <a:prstGeom prst="rect">
            <a:avLst/>
          </a:prstGeom>
        </p:spPr>
      </p:pic>
      <p:graphicFrame>
        <p:nvGraphicFramePr>
          <p:cNvPr id="6" name="Espace réservé du contenu 2">
            <a:extLst>
              <a:ext uri="{FF2B5EF4-FFF2-40B4-BE49-F238E27FC236}">
                <a16:creationId xmlns:a16="http://schemas.microsoft.com/office/drawing/2014/main" id="{6C1AB07A-0AE4-409E-ADE2-BB6DFF0187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7506638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2001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20B50F-14CC-4B76-ACEA-73779A9AB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3" y="1121790"/>
            <a:ext cx="7350042" cy="4619134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2" name="Titre 3"/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fr-FR" sz="4400" dirty="0" err="1">
                <a:solidFill>
                  <a:srgbClr val="FFFFFF"/>
                </a:solidFill>
              </a:rPr>
              <a:t>Bilan</a:t>
            </a:r>
            <a:r>
              <a:rPr lang="en-US" altLang="fr-FR" sz="4400" dirty="0">
                <a:solidFill>
                  <a:srgbClr val="FFFFFF"/>
                </a:solidFill>
              </a:rPr>
              <a:t> sportif </a:t>
            </a:r>
            <a:r>
              <a:rPr lang="en-US" altLang="fr-FR" sz="4400" dirty="0" err="1">
                <a:solidFill>
                  <a:srgbClr val="FFFFFF"/>
                </a:solidFill>
              </a:rPr>
              <a:t>Adultes</a:t>
            </a:r>
            <a:r>
              <a:rPr lang="en-US" altLang="fr-FR" sz="4400" dirty="0">
                <a:solidFill>
                  <a:srgbClr val="FFFFFF"/>
                </a:solidFill>
              </a:rPr>
              <a:t> </a:t>
            </a:r>
            <a:r>
              <a:rPr lang="en-US" altLang="fr-FR" sz="4400" dirty="0" err="1">
                <a:solidFill>
                  <a:srgbClr val="FFFFFF"/>
                </a:solidFill>
              </a:rPr>
              <a:t>toutes</a:t>
            </a:r>
            <a:r>
              <a:rPr lang="en-US" altLang="fr-FR" sz="4400" dirty="0">
                <a:solidFill>
                  <a:srgbClr val="FFFFFF"/>
                </a:solidFill>
              </a:rPr>
              <a:t> </a:t>
            </a:r>
            <a:r>
              <a:rPr lang="en-US" altLang="fr-FR" sz="4400" dirty="0" err="1">
                <a:solidFill>
                  <a:srgbClr val="FFFFFF"/>
                </a:solidFill>
              </a:rPr>
              <a:t>catégories</a:t>
            </a:r>
            <a:endParaRPr lang="en-US" altLang="fr-FR" sz="4400" dirty="0">
              <a:solidFill>
                <a:srgbClr val="FFFFFF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oneTexte 1"/>
          <p:cNvSpPr txBox="1"/>
          <p:nvPr/>
        </p:nvSpPr>
        <p:spPr>
          <a:xfrm>
            <a:off x="1610326" y="1793883"/>
            <a:ext cx="8928799" cy="485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8747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C51EAC-6740-4640-A2D8-4093B89F9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46" y="1817394"/>
            <a:ext cx="7253923" cy="3225945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4" name="Titre 3"/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fr-FR" sz="4400">
                <a:solidFill>
                  <a:srgbClr val="FFFFFF"/>
                </a:solidFill>
              </a:rPr>
              <a:t>Bilan sportif Jeunes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42436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4" name="Titre 3"/>
          <p:cNvSpPr>
            <a:spLocks noGrp="1"/>
          </p:cNvSpPr>
          <p:nvPr>
            <p:ph type="title"/>
          </p:nvPr>
        </p:nvSpPr>
        <p:spPr>
          <a:xfrm>
            <a:off x="492369" y="516835"/>
            <a:ext cx="3294539" cy="5772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fr-FR" sz="3200" dirty="0" err="1">
                <a:solidFill>
                  <a:srgbClr val="FFFFFF"/>
                </a:solidFill>
              </a:rPr>
              <a:t>Joueurs</a:t>
            </a:r>
            <a:r>
              <a:rPr lang="en-US" altLang="fr-FR" sz="3200" dirty="0">
                <a:solidFill>
                  <a:srgbClr val="FFFFFF"/>
                </a:solidFill>
              </a:rPr>
              <a:t> </a:t>
            </a:r>
            <a:r>
              <a:rPr lang="en-US" altLang="fr-FR" sz="3200" dirty="0" err="1">
                <a:solidFill>
                  <a:srgbClr val="FFFFFF"/>
                </a:solidFill>
              </a:rPr>
              <a:t>Interclubs</a:t>
            </a:r>
            <a:r>
              <a:rPr lang="en-US" altLang="fr-FR" sz="3200" dirty="0">
                <a:solidFill>
                  <a:srgbClr val="FFFFFF"/>
                </a:solidFill>
              </a:rPr>
              <a:t> 2022</a:t>
            </a:r>
            <a:br>
              <a:rPr lang="en-US" altLang="fr-FR" sz="3600" dirty="0">
                <a:solidFill>
                  <a:srgbClr val="FFFFFF"/>
                </a:solidFill>
              </a:rPr>
            </a:br>
            <a:endParaRPr lang="en-US" altLang="fr-FR" sz="3600" dirty="0">
              <a:solidFill>
                <a:srgbClr val="FFFFFF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860085B-56AF-4D49-B3AB-B0E1FC20AA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2" y="5674042"/>
            <a:ext cx="751840" cy="899795"/>
          </a:xfrm>
          <a:prstGeom prst="rect">
            <a:avLst/>
          </a:prstGeom>
        </p:spPr>
      </p:pic>
      <p:graphicFrame>
        <p:nvGraphicFramePr>
          <p:cNvPr id="8196" name="ZoneTexte 8">
            <a:extLst>
              <a:ext uri="{FF2B5EF4-FFF2-40B4-BE49-F238E27FC236}">
                <a16:creationId xmlns:a16="http://schemas.microsoft.com/office/drawing/2014/main" id="{B1ACE122-F769-40E1-97ED-4A681BCD26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1779523"/>
              </p:ext>
            </p:extLst>
          </p:nvPr>
        </p:nvGraphicFramePr>
        <p:xfrm>
          <a:off x="4279261" y="-2"/>
          <a:ext cx="7420370" cy="4298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75798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4" name="Titre 3"/>
          <p:cNvSpPr>
            <a:spLocks noGrp="1"/>
          </p:cNvSpPr>
          <p:nvPr>
            <p:ph type="title"/>
          </p:nvPr>
        </p:nvSpPr>
        <p:spPr>
          <a:xfrm>
            <a:off x="492369" y="516835"/>
            <a:ext cx="3294539" cy="5772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fr-FR" sz="3200" dirty="0" err="1">
                <a:solidFill>
                  <a:srgbClr val="FFFFFF"/>
                </a:solidFill>
              </a:rPr>
              <a:t>Joueuses</a:t>
            </a:r>
            <a:r>
              <a:rPr lang="en-US" altLang="fr-FR" sz="3200" dirty="0">
                <a:solidFill>
                  <a:srgbClr val="FFFFFF"/>
                </a:solidFill>
              </a:rPr>
              <a:t> </a:t>
            </a:r>
            <a:r>
              <a:rPr lang="en-US" altLang="fr-FR" sz="3200" dirty="0" err="1">
                <a:solidFill>
                  <a:srgbClr val="FFFFFF"/>
                </a:solidFill>
              </a:rPr>
              <a:t>Interclubs</a:t>
            </a:r>
            <a:r>
              <a:rPr lang="en-US" altLang="fr-FR" sz="3200" dirty="0">
                <a:solidFill>
                  <a:srgbClr val="FFFFFF"/>
                </a:solidFill>
              </a:rPr>
              <a:t> 2022</a:t>
            </a:r>
            <a:br>
              <a:rPr lang="en-US" altLang="fr-FR" sz="3600" dirty="0">
                <a:solidFill>
                  <a:srgbClr val="FFFFFF"/>
                </a:solidFill>
              </a:rPr>
            </a:br>
            <a:endParaRPr lang="en-US" altLang="fr-FR" sz="3600" dirty="0">
              <a:solidFill>
                <a:srgbClr val="FFFFFF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860085B-56AF-4D49-B3AB-B0E1FC20AA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2" y="5674042"/>
            <a:ext cx="751840" cy="899795"/>
          </a:xfrm>
          <a:prstGeom prst="rect">
            <a:avLst/>
          </a:prstGeom>
        </p:spPr>
      </p:pic>
      <p:graphicFrame>
        <p:nvGraphicFramePr>
          <p:cNvPr id="9" name="ZoneTexte 8">
            <a:extLst>
              <a:ext uri="{FF2B5EF4-FFF2-40B4-BE49-F238E27FC236}">
                <a16:creationId xmlns:a16="http://schemas.microsoft.com/office/drawing/2014/main" id="{214B6695-77C9-48A0-BB34-94C8FFBC85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1236978"/>
              </p:ext>
            </p:extLst>
          </p:nvPr>
        </p:nvGraphicFramePr>
        <p:xfrm>
          <a:off x="4266634" y="188005"/>
          <a:ext cx="7585397" cy="311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8247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71">
            <a:extLst>
              <a:ext uri="{FF2B5EF4-FFF2-40B4-BE49-F238E27FC236}">
                <a16:creationId xmlns:a16="http://schemas.microsoft.com/office/drawing/2014/main" id="{13FE9996-7EAC-4679-B37D-C1045F42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3" name="Rectangle 73">
            <a:extLst>
              <a:ext uri="{FF2B5EF4-FFF2-40B4-BE49-F238E27FC236}">
                <a16:creationId xmlns:a16="http://schemas.microsoft.com/office/drawing/2014/main" id="{761DF1FE-5CC8-43D2-A76C-93C76EED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74" name="Straight Connector 75">
            <a:extLst>
              <a:ext uri="{FF2B5EF4-FFF2-40B4-BE49-F238E27FC236}">
                <a16:creationId xmlns:a16="http://schemas.microsoft.com/office/drawing/2014/main" id="{E161BEBD-A23C-409E-ABC7-73F9EDC02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175" name="Rectangle 7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6" name="Rectangle 7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0" name="Titre 3"/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fr-FR" sz="3600" dirty="0">
                <a:solidFill>
                  <a:srgbClr val="FFFFFF"/>
                </a:solidFill>
              </a:rPr>
              <a:t>Politique </a:t>
            </a:r>
            <a:r>
              <a:rPr lang="en-US" altLang="fr-FR" sz="3600">
                <a:solidFill>
                  <a:srgbClr val="FFFFFF"/>
                </a:solidFill>
              </a:rPr>
              <a:t>sportive Jeunes</a:t>
            </a:r>
            <a:endParaRPr lang="en-US" altLang="fr-FR" sz="3600" dirty="0">
              <a:solidFill>
                <a:srgbClr val="FFFFFF"/>
              </a:solidFill>
            </a:endParaRPr>
          </a:p>
        </p:txBody>
      </p:sp>
      <p:sp>
        <p:nvSpPr>
          <p:cNvPr id="7177" name="Rectangle 8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3" name="Espace réservé du contenu 6"/>
          <p:cNvSpPr txBox="1">
            <a:spLocks/>
          </p:cNvSpPr>
          <p:nvPr/>
        </p:nvSpPr>
        <p:spPr bwMode="auto">
          <a:xfrm>
            <a:off x="4742016" y="605896"/>
            <a:ext cx="6413663" cy="564620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45720" rIns="0" bIns="45720" rtlCol="0" anchor="ctr">
            <a:normAutofit lnSpcReduction="10000"/>
          </a:bodyPr>
          <a:lstStyle>
            <a:lvl1pPr marL="365125" indent="-2555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22325" indent="-2555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79525" indent="-2555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900" b="1" i="0" u="sng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Nos ambitions pour 2022 :</a:t>
            </a:r>
          </a:p>
          <a:p>
            <a:pPr marL="457200" marR="0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endParaRPr kumimoji="0" lang="en-US" sz="19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800100" marR="0" lvl="1" indent="-3429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</a:t>
            </a: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ie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du club 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avec la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création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d’un 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Comité des </a:t>
            </a: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Jeunes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Initiative déjà au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programme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l’an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dernier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mais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projet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pas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abouti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à cause du COVID.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Cette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année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le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projet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doit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voir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le jour;</a:t>
            </a:r>
            <a:endParaRPr kumimoji="0" lang="en-US" sz="19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457200" marR="0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en-US" sz="19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800100" marR="0" lvl="1" indent="-3429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Transmettre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une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Education sportive </a:t>
            </a: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exemplaire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:</a:t>
            </a:r>
          </a:p>
          <a:p>
            <a:pPr marL="1257300" lvl="2" indent="-342900" defTabSz="9144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valeurs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sportives</a:t>
            </a: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257300" lvl="2" indent="-342900" defTabSz="9144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comportement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</a:p>
          <a:p>
            <a:pPr marL="1257300" lvl="2" indent="-342900" defTabSz="9144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hygiène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 vie</a:t>
            </a:r>
            <a:endParaRPr kumimoji="0" lang="en-US" sz="19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457200" marR="0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en-US" sz="19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800100" marR="0" lvl="1" indent="-3429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Accompagner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jeune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génération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dans son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apprentissage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progression ;</a:t>
            </a:r>
            <a:endParaRPr kumimoji="0" lang="en-US" sz="19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800100" marR="0" lvl="1" indent="-3429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endParaRPr kumimoji="0" lang="en-US" sz="19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800100" marR="0" lvl="1" indent="-3429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Former les </a:t>
            </a: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jeunes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dans le but d’</a:t>
            </a: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atteindre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la 2</a:t>
            </a:r>
            <a:r>
              <a:rPr kumimoji="0" lang="en-US" sz="1900" b="0" i="0" u="none" strike="noStrike" cap="none" spc="0" normalizeH="0" baseline="300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nde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série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afin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de </a:t>
            </a: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renforcer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les </a:t>
            </a: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équipes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1 et 2 du Club, et </a:t>
            </a: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accompagner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les plus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motivés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dans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leurs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projets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personnels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;</a:t>
            </a:r>
          </a:p>
          <a:p>
            <a:pPr marL="0" marR="0" lvl="0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en-US" sz="19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800100" marR="0" lvl="1" indent="-3429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Intégrer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petit à petit les </a:t>
            </a: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jeunes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en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</a:t>
            </a: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quipe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Sé</a:t>
            </a: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nior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dès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l’âge</a:t>
            </a:r>
            <a:r>
              <a:rPr kumimoji="0" lang="en-US" sz="1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de 15 </a:t>
            </a:r>
            <a:r>
              <a:rPr kumimoji="0" lang="en-US" sz="19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ans</a:t>
            </a:r>
            <a:endParaRPr kumimoji="0" lang="en-US" sz="19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457200" marR="0" lvl="1" indent="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endParaRPr kumimoji="0" lang="en-US" sz="19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800100" marR="0" lvl="1" indent="-342900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lang="en-US" alt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Former des </a:t>
            </a:r>
            <a:r>
              <a:rPr lang="en-US" altLang="fr-FR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jeunes</a:t>
            </a:r>
            <a:r>
              <a:rPr lang="en-US" alt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à </a:t>
            </a:r>
            <a:r>
              <a:rPr lang="en-US" altLang="fr-FR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l’arbitrage</a:t>
            </a:r>
            <a:r>
              <a:rPr lang="en-US" alt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pour </a:t>
            </a:r>
            <a:r>
              <a:rPr lang="en-US" altLang="fr-FR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devenir</a:t>
            </a:r>
            <a:r>
              <a:rPr lang="en-US" alt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JAT 1 et </a:t>
            </a:r>
            <a:r>
              <a:rPr lang="en-US" altLang="fr-FR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créer</a:t>
            </a:r>
            <a:r>
              <a:rPr lang="en-US" alt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des vocations pour </a:t>
            </a:r>
            <a:r>
              <a:rPr lang="en-US" altLang="fr-FR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certains</a:t>
            </a:r>
            <a:endParaRPr kumimoji="0" lang="en-US" sz="19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566737" marR="0" lvl="1" indent="0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en-US" altLang="fr-FR" sz="1900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566737" marR="0" lvl="1" indent="0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en-US" altLang="fr-FR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8335E20-3736-4D4B-9C3D-68003657E3F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1" y="5648411"/>
            <a:ext cx="75184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39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Rectangle 71">
            <a:extLst>
              <a:ext uri="{FF2B5EF4-FFF2-40B4-BE49-F238E27FC236}">
                <a16:creationId xmlns:a16="http://schemas.microsoft.com/office/drawing/2014/main" id="{13FE9996-7EAC-4679-B37D-C1045F42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0" name="Rectangle 73">
            <a:extLst>
              <a:ext uri="{FF2B5EF4-FFF2-40B4-BE49-F238E27FC236}">
                <a16:creationId xmlns:a16="http://schemas.microsoft.com/office/drawing/2014/main" id="{761DF1FE-5CC8-43D2-A76C-93C76EED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131" name="Straight Connector 75">
            <a:extLst>
              <a:ext uri="{FF2B5EF4-FFF2-40B4-BE49-F238E27FC236}">
                <a16:creationId xmlns:a16="http://schemas.microsoft.com/office/drawing/2014/main" id="{E161BEBD-A23C-409E-ABC7-73F9EDC02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32" name="Rectangle 7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3" name="Rectangle 7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8" name="Titre 3"/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fr-FR" sz="3600" dirty="0">
                <a:solidFill>
                  <a:srgbClr val="FFFFFF"/>
                </a:solidFill>
              </a:rPr>
              <a:t>Politique sportive </a:t>
            </a:r>
            <a:r>
              <a:rPr lang="en-US" altLang="fr-FR" sz="3600" dirty="0" err="1">
                <a:solidFill>
                  <a:srgbClr val="FFFFFF"/>
                </a:solidFill>
              </a:rPr>
              <a:t>Adultes</a:t>
            </a:r>
            <a:endParaRPr lang="en-US" altLang="fr-FR" sz="3600" dirty="0">
              <a:solidFill>
                <a:srgbClr val="FFFFFF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1" name="Espace réservé du contenu 6"/>
          <p:cNvSpPr txBox="1">
            <a:spLocks/>
          </p:cNvSpPr>
          <p:nvPr/>
        </p:nvSpPr>
        <p:spPr bwMode="auto">
          <a:xfrm>
            <a:off x="4742016" y="535709"/>
            <a:ext cx="6608289" cy="6012869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45720" rIns="0" bIns="45720" rtlCol="0" anchor="ctr">
            <a:normAutofit fontScale="92500" lnSpcReduction="10000"/>
          </a:bodyPr>
          <a:lstStyle>
            <a:lvl1pPr marL="365125" indent="-2555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22325" indent="-2555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79525" indent="-2555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7" marR="0" lvl="0" indent="0" defTabSz="914400" fontAlgn="auto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kumimoji="0" lang="en-US" altLang="fr-FR" sz="2000" b="1" i="0" u="sng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Nos ambitions 2022</a:t>
            </a:r>
          </a:p>
          <a:p>
            <a:pPr marL="109537" marR="0" lvl="0" indent="0" defTabSz="914400" fontAlgn="auto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endParaRPr kumimoji="0" lang="en-US" altLang="fr-FR" sz="20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852487" marR="0" lvl="1" indent="-285750" defTabSz="914400" fontAlgn="auto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Permettre</a:t>
            </a:r>
            <a:r>
              <a:rPr kumimoji="0" lang="en-US" altLang="fr-FR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alt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à un </a:t>
            </a:r>
            <a:r>
              <a:rPr kumimoji="0" lang="en-US" altLang="fr-FR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maximum de </a:t>
            </a: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joueurs</a:t>
            </a:r>
            <a:r>
              <a:rPr kumimoji="0" lang="en-US" altLang="fr-FR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seniors de </a:t>
            </a: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participer</a:t>
            </a:r>
            <a:r>
              <a:rPr kumimoji="0" lang="en-US" altLang="fr-FR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aux </a:t>
            </a: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matchs</a:t>
            </a:r>
            <a:r>
              <a:rPr kumimoji="0" lang="en-US" altLang="fr-FR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par </a:t>
            </a: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équipe</a:t>
            </a:r>
            <a:endParaRPr kumimoji="0" lang="en-US" altLang="fr-FR" sz="20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852487" marR="0" lvl="1" indent="-285750" defTabSz="914400" fontAlgn="auto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endParaRPr kumimoji="0" lang="en-US" altLang="fr-FR" sz="20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852487" marR="0" lvl="1" indent="-285750" defTabSz="914400" fontAlgn="auto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fr-FR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Faire </a:t>
            </a: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monter</a:t>
            </a:r>
            <a:r>
              <a:rPr kumimoji="0" lang="en-US" altLang="fr-FR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de division </a:t>
            </a: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toutes</a:t>
            </a:r>
            <a:r>
              <a:rPr kumimoji="0" lang="en-US" altLang="fr-FR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les </a:t>
            </a: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équipes</a:t>
            </a:r>
            <a:r>
              <a:rPr kumimoji="0" lang="en-US" altLang="fr-FR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Hommes, </a:t>
            </a: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notamment</a:t>
            </a:r>
            <a:r>
              <a:rPr kumimoji="0" lang="en-US" altLang="fr-FR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l’équipe</a:t>
            </a:r>
            <a:r>
              <a:rPr kumimoji="0" lang="en-US" altLang="fr-FR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1 </a:t>
            </a: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en</a:t>
            </a:r>
            <a:r>
              <a:rPr kumimoji="0" lang="en-US" altLang="fr-FR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Pré-nationale</a:t>
            </a:r>
            <a:r>
              <a:rPr kumimoji="0" lang="en-US" altLang="fr-FR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endParaRPr lang="en-US" altLang="fr-F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566737" marR="0" lvl="1" indent="0" defTabSz="914400" fontAlgn="auto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endParaRPr kumimoji="0" lang="en-US" altLang="fr-FR" sz="13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852487" marR="0" lvl="1" indent="-285750" defTabSz="914400" fontAlgn="auto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Créer</a:t>
            </a:r>
            <a:r>
              <a:rPr kumimoji="0" lang="en-US" altLang="fr-FR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une</a:t>
            </a:r>
            <a:r>
              <a:rPr kumimoji="0" lang="en-US" altLang="fr-FR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équipe</a:t>
            </a:r>
            <a:r>
              <a:rPr kumimoji="0" lang="en-US" altLang="fr-FR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2 Femmes et </a:t>
            </a: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maintenir</a:t>
            </a:r>
            <a:r>
              <a:rPr kumimoji="0" lang="en-US" altLang="fr-FR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1 </a:t>
            </a: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équipe</a:t>
            </a:r>
            <a:r>
              <a:rPr kumimoji="0" lang="en-US" altLang="fr-FR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pour Les </a:t>
            </a: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Yvelinoises</a:t>
            </a:r>
            <a:endParaRPr kumimoji="0" lang="en-US" altLang="fr-FR" sz="20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566737" marR="0" lvl="1" indent="0" defTabSz="914400" fontAlgn="auto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endParaRPr kumimoji="0" lang="en-US" altLang="fr-FR" sz="12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852487" marR="0" lvl="1" indent="-285750" defTabSz="914400" fontAlgn="auto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Maintenir</a:t>
            </a:r>
            <a:r>
              <a:rPr kumimoji="0" lang="en-US" altLang="fr-FR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les </a:t>
            </a: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équipes</a:t>
            </a:r>
            <a:r>
              <a:rPr kumimoji="0" lang="en-US" altLang="fr-FR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alt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Sé</a:t>
            </a: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niors</a:t>
            </a:r>
            <a:r>
              <a:rPr kumimoji="0" lang="en-US" altLang="fr-FR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+ (les +35 / +45 / +55 / +60 …) dans </a:t>
            </a:r>
            <a:r>
              <a:rPr kumimoji="0" lang="en-US" altLang="fr-FR" sz="20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</a:rPr>
              <a:t>leur</a:t>
            </a:r>
            <a:r>
              <a:rPr lang="en-US" alt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 divisions </a:t>
            </a:r>
            <a:r>
              <a:rPr lang="en-US" alt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respectives</a:t>
            </a:r>
            <a:endParaRPr lang="en-US" altLang="fr-F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687512" lvl="3" indent="-3429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en-US" alt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Création</a:t>
            </a:r>
            <a:r>
              <a:rPr lang="en-US" alt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d’une</a:t>
            </a:r>
            <a:r>
              <a:rPr lang="en-US" alt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2e </a:t>
            </a:r>
            <a:r>
              <a:rPr lang="en-US" alt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équipe</a:t>
            </a:r>
            <a:r>
              <a:rPr lang="en-US" alt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+35 </a:t>
            </a:r>
            <a:r>
              <a:rPr lang="en-US" alt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ans</a:t>
            </a:r>
            <a:r>
              <a:rPr lang="en-US" alt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Hommes</a:t>
            </a:r>
          </a:p>
          <a:p>
            <a:pPr marL="852487" marR="0" lvl="1" indent="-285750" defTabSz="914400" fontAlgn="auto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endParaRPr kumimoji="0" lang="en-US" altLang="fr-FR" sz="20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  <a:p>
            <a:pPr marL="909637" marR="0" lvl="1" indent="-342900" defTabSz="914400" fontAlgn="auto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lang="en-US" altLang="fr-FR" sz="200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Réussir</a:t>
            </a:r>
            <a:r>
              <a:rPr lang="en-US" altLang="fr-FR" sz="2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fr-FR" sz="200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notre</a:t>
            </a:r>
            <a:r>
              <a:rPr lang="en-US" altLang="fr-FR" sz="2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fr-FR" sz="200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tournoi</a:t>
            </a:r>
            <a:r>
              <a:rPr lang="en-US" altLang="fr-FR" sz="2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Open de </a:t>
            </a:r>
            <a:r>
              <a:rPr lang="en-US" altLang="fr-FR" sz="200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Juin</a:t>
            </a:r>
            <a:r>
              <a:rPr lang="en-US" altLang="fr-FR" sz="2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fr-FR" sz="200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</a:t>
            </a:r>
            <a:r>
              <a:rPr lang="en-US" altLang="fr-FR" sz="2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fr-FR" sz="200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créant</a:t>
            </a:r>
            <a:r>
              <a:rPr lang="en-US" altLang="fr-FR" sz="2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fr-FR" sz="200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une</a:t>
            </a:r>
            <a:r>
              <a:rPr lang="en-US" altLang="fr-FR" sz="2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fr-FR" sz="200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vraie</a:t>
            </a:r>
            <a:r>
              <a:rPr lang="en-US" altLang="fr-FR" sz="2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fr-FR" sz="200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convivialité</a:t>
            </a:r>
            <a:r>
              <a:rPr lang="en-US" altLang="fr-FR" sz="2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et un </a:t>
            </a:r>
            <a:r>
              <a:rPr lang="en-US" altLang="fr-FR" sz="200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évènement</a:t>
            </a:r>
            <a:r>
              <a:rPr lang="en-US" altLang="fr-FR" sz="2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fort du Club avec des animations, un plateau </a:t>
            </a:r>
            <a:r>
              <a:rPr lang="en-US" altLang="fr-FR" sz="200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relevé</a:t>
            </a:r>
            <a:r>
              <a:rPr lang="en-US" alt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et</a:t>
            </a:r>
            <a:r>
              <a:rPr lang="en-US" altLang="fr-FR" sz="2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faire de </a:t>
            </a:r>
            <a:r>
              <a:rPr lang="en-US" altLang="fr-FR" sz="200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</a:t>
            </a:r>
            <a:r>
              <a:rPr lang="en-US" altLang="fr-FR" sz="2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fr-FR" sz="200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tournoi</a:t>
            </a:r>
            <a:r>
              <a:rPr lang="en-US" altLang="fr-FR" sz="2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fr-FR" sz="200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une</a:t>
            </a:r>
            <a:r>
              <a:rPr lang="en-US" altLang="fr-FR" sz="2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vitrine du Club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2EF5D77-BB70-4A9B-BEAC-A1C7031AD9D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1" y="5648783"/>
            <a:ext cx="75184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61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Rectangle 71">
            <a:extLst>
              <a:ext uri="{FF2B5EF4-FFF2-40B4-BE49-F238E27FC236}">
                <a16:creationId xmlns:a16="http://schemas.microsoft.com/office/drawing/2014/main" id="{13FE9996-7EAC-4679-B37D-C1045F42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0" name="Rectangle 73">
            <a:extLst>
              <a:ext uri="{FF2B5EF4-FFF2-40B4-BE49-F238E27FC236}">
                <a16:creationId xmlns:a16="http://schemas.microsoft.com/office/drawing/2014/main" id="{761DF1FE-5CC8-43D2-A76C-93C76EED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131" name="Straight Connector 75">
            <a:extLst>
              <a:ext uri="{FF2B5EF4-FFF2-40B4-BE49-F238E27FC236}">
                <a16:creationId xmlns:a16="http://schemas.microsoft.com/office/drawing/2014/main" id="{E161BEBD-A23C-409E-ABC7-73F9EDC02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32" name="Rectangle 7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3" name="Rectangle 7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8" name="Titre 3"/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fr-FR" sz="3600" dirty="0">
                <a:solidFill>
                  <a:srgbClr val="FFFFFF"/>
                </a:solidFill>
              </a:rPr>
              <a:t>Tennis à </a:t>
            </a:r>
            <a:r>
              <a:rPr lang="en-US" altLang="fr-FR" sz="3600" dirty="0" err="1">
                <a:solidFill>
                  <a:srgbClr val="FFFFFF"/>
                </a:solidFill>
              </a:rPr>
              <a:t>l’école</a:t>
            </a:r>
            <a:endParaRPr lang="en-US" altLang="fr-FR" sz="3600" dirty="0">
              <a:solidFill>
                <a:srgbClr val="FFFFFF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1" name="Espace réservé du contenu 6"/>
          <p:cNvSpPr txBox="1">
            <a:spLocks/>
          </p:cNvSpPr>
          <p:nvPr/>
        </p:nvSpPr>
        <p:spPr bwMode="auto">
          <a:xfrm>
            <a:off x="4742016" y="535709"/>
            <a:ext cx="6608289" cy="6012869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45720" rIns="0" bIns="45720" rtlCol="0" anchor="ctr">
            <a:normAutofit/>
          </a:bodyPr>
          <a:lstStyle>
            <a:lvl1pPr marL="365125" indent="-2555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22325" indent="-2555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79525" indent="-2555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7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8312"/>
              </a:buClr>
              <a:buSzPct val="80000"/>
              <a:buFontTx/>
              <a:buNone/>
              <a:tabLst/>
              <a:defRPr/>
            </a:pPr>
            <a:r>
              <a:rPr lang="en-US" altLang="fr-FR" sz="2000" b="1" u="sng" dirty="0" err="1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Partenariats</a:t>
            </a:r>
            <a:r>
              <a:rPr lang="en-US" altLang="fr-FR" sz="2000" b="1" u="sng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altLang="fr-FR" sz="2000" b="1" u="sng" dirty="0" err="1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en</a:t>
            </a:r>
            <a:r>
              <a:rPr lang="en-US" altLang="fr-FR" sz="2000" b="1" u="sng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altLang="fr-FR" sz="2000" b="1" u="sng" dirty="0" err="1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cours</a:t>
            </a:r>
            <a:r>
              <a:rPr lang="en-US" altLang="fr-FR" sz="2000" b="1" u="sng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altLang="fr-FR" sz="2000" b="1" u="sng" dirty="0" err="1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en</a:t>
            </a:r>
            <a:r>
              <a:rPr lang="en-US" altLang="fr-FR" sz="2000" b="1" u="sng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2022</a:t>
            </a:r>
            <a:endParaRPr kumimoji="0" lang="en-US" altLang="fr-FR" sz="2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9537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8312"/>
              </a:buClr>
              <a:buSzPct val="80000"/>
              <a:buFontTx/>
              <a:buNone/>
              <a:tabLst/>
              <a:defRPr/>
            </a:pPr>
            <a:endParaRPr kumimoji="0" lang="en-US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2487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831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lang="en-US" altLang="fr-FR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E</a:t>
            </a:r>
            <a:r>
              <a:rPr kumimoji="0" lang="en-US" alt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cole</a:t>
            </a:r>
            <a:r>
              <a:rPr kumimoji="0" lang="en-US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 </a:t>
            </a:r>
            <a:r>
              <a:rPr kumimoji="0" lang="en-US" alt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Vieil</a:t>
            </a:r>
            <a:r>
              <a:rPr kumimoji="0" lang="en-US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Orme </a:t>
            </a:r>
            <a:r>
              <a:rPr kumimoji="0" lang="en-US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mise à disposition</a:t>
            </a:r>
            <a:r>
              <a:rPr lang="en-US" altLang="fr-FR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du court n°3 aux enfants </a:t>
            </a:r>
            <a:r>
              <a:rPr lang="en-US" altLang="fr-FR" sz="20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tous</a:t>
            </a:r>
            <a:r>
              <a:rPr lang="en-US" altLang="fr-FR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les </a:t>
            </a:r>
            <a:r>
              <a:rPr lang="en-US" altLang="fr-FR" sz="20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jours</a:t>
            </a:r>
            <a:r>
              <a:rPr lang="en-US" altLang="fr-FR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de 13h30 à 16h30 hors </a:t>
            </a:r>
            <a:r>
              <a:rPr lang="en-US" altLang="fr-FR" sz="20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mercredis</a:t>
            </a:r>
            <a:r>
              <a:rPr lang="en-US" altLang="fr-FR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et </a:t>
            </a:r>
            <a:r>
              <a:rPr lang="en-US" altLang="fr-FR" sz="20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samedis</a:t>
            </a:r>
            <a:endParaRPr kumimoji="0" lang="en-US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66737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8312"/>
              </a:buClr>
              <a:buSzPct val="80000"/>
              <a:tabLst/>
              <a:defRPr/>
            </a:pPr>
            <a:endParaRPr kumimoji="0" lang="en-US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2487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831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lang="en-US" altLang="fr-FR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Ecole </a:t>
            </a:r>
            <a:r>
              <a:rPr kumimoji="0" lang="en-US" alt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Clairbois</a:t>
            </a:r>
            <a:r>
              <a:rPr lang="en-US" altLang="fr-FR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n-US" altLang="fr-FR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: mise à disposition de courts sur 1 </a:t>
            </a:r>
            <a:r>
              <a:rPr lang="en-US" altLang="fr-FR" sz="20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semaine</a:t>
            </a:r>
            <a:r>
              <a:rPr lang="en-US" altLang="fr-FR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pour </a:t>
            </a:r>
            <a:r>
              <a:rPr lang="en-US" altLang="fr-FR" sz="20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réaliser</a:t>
            </a:r>
            <a:r>
              <a:rPr lang="en-US" altLang="fr-FR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n-US" altLang="fr-FR" sz="20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une</a:t>
            </a:r>
            <a:r>
              <a:rPr lang="en-US" altLang="fr-FR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representation avec des enfants </a:t>
            </a:r>
            <a:r>
              <a:rPr lang="en-US" altLang="fr-FR" sz="20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en</a:t>
            </a:r>
            <a:r>
              <a:rPr lang="en-US" altLang="fr-FR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classes </a:t>
            </a:r>
            <a:r>
              <a:rPr lang="en-US" altLang="fr-FR" sz="20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spécialisées</a:t>
            </a:r>
            <a:r>
              <a:rPr lang="en-US" altLang="fr-FR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endParaRPr kumimoji="0" lang="en-US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66737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8312"/>
              </a:buClr>
              <a:buSzPct val="80000"/>
              <a:buFontTx/>
              <a:buNone/>
              <a:tabLst/>
              <a:defRPr/>
            </a:pPr>
            <a:endParaRPr kumimoji="0" lang="en-US" altLang="fr-FR" sz="13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2EF5D77-BB70-4A9B-BEAC-A1C7031AD9D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1" y="5648783"/>
            <a:ext cx="75184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11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36D16D1E-4205-49F5-BD2A-DA769947C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012FD100-C039-4E03-B5E4-2EDFA729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4193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4418FCD2-8448-4A81-8EB4-72250F782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167" name="Rectangle 194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68" name="Rectangle 195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6" name="Titre 3"/>
          <p:cNvSpPr>
            <a:spLocks noGrp="1"/>
          </p:cNvSpPr>
          <p:nvPr>
            <p:ph type="title"/>
          </p:nvPr>
        </p:nvSpPr>
        <p:spPr>
          <a:xfrm>
            <a:off x="276542" y="516835"/>
            <a:ext cx="3598379" cy="5772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fr-FR" sz="3200" b="1" dirty="0" err="1">
                <a:solidFill>
                  <a:srgbClr val="FFFFFF"/>
                </a:solidFill>
              </a:rPr>
              <a:t>Evènements</a:t>
            </a:r>
            <a:r>
              <a:rPr lang="en-US" altLang="fr-FR" sz="3200" b="1" dirty="0">
                <a:solidFill>
                  <a:srgbClr val="FFFFFF"/>
                </a:solidFill>
              </a:rPr>
              <a:t> </a:t>
            </a:r>
            <a:r>
              <a:rPr lang="en-US" altLang="fr-FR" sz="3200" b="1" dirty="0" err="1">
                <a:solidFill>
                  <a:srgbClr val="FFFFFF"/>
                </a:solidFill>
              </a:rPr>
              <a:t>sportifs</a:t>
            </a:r>
            <a:r>
              <a:rPr lang="en-US" altLang="fr-FR" sz="3200" b="1" dirty="0">
                <a:solidFill>
                  <a:srgbClr val="FFFFFF"/>
                </a:solidFill>
              </a:rPr>
              <a:t> 2022: </a:t>
            </a:r>
            <a:br>
              <a:rPr lang="en-US" altLang="fr-FR" sz="3200" dirty="0">
                <a:solidFill>
                  <a:srgbClr val="FFFFFF"/>
                </a:solidFill>
              </a:rPr>
            </a:br>
            <a:r>
              <a:rPr lang="en-US" altLang="fr-FR" sz="3200" dirty="0" err="1">
                <a:solidFill>
                  <a:srgbClr val="FFFFFF"/>
                </a:solidFill>
              </a:rPr>
              <a:t>tournois</a:t>
            </a:r>
            <a:r>
              <a:rPr lang="en-US" altLang="fr-FR" sz="3200" dirty="0">
                <a:solidFill>
                  <a:srgbClr val="FFFFFF"/>
                </a:solidFill>
              </a:rPr>
              <a:t> </a:t>
            </a:r>
            <a:r>
              <a:rPr lang="en-US" altLang="fr-FR" sz="3200" dirty="0" err="1">
                <a:solidFill>
                  <a:srgbClr val="FFFFFF"/>
                </a:solidFill>
              </a:rPr>
              <a:t>Adultes</a:t>
            </a:r>
            <a:br>
              <a:rPr lang="en-US" altLang="fr-FR" sz="3200" dirty="0">
                <a:solidFill>
                  <a:srgbClr val="FFFFFF"/>
                </a:solidFill>
              </a:rPr>
            </a:br>
            <a:r>
              <a:rPr lang="en-US" altLang="fr-FR" sz="3200" dirty="0" err="1">
                <a:solidFill>
                  <a:srgbClr val="FFFFFF"/>
                </a:solidFill>
              </a:rPr>
              <a:t>organisés</a:t>
            </a:r>
            <a:r>
              <a:rPr lang="en-US" altLang="fr-FR" sz="3200" dirty="0">
                <a:solidFill>
                  <a:srgbClr val="FFFFFF"/>
                </a:solidFill>
              </a:rPr>
              <a:t> par le Club</a:t>
            </a:r>
          </a:p>
        </p:txBody>
      </p:sp>
      <p:sp>
        <p:nvSpPr>
          <p:cNvPr id="6169" name="Rectangle 196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6161" name="Espace réservé du contenu 6">
            <a:extLst>
              <a:ext uri="{FF2B5EF4-FFF2-40B4-BE49-F238E27FC236}">
                <a16:creationId xmlns:a16="http://schemas.microsoft.com/office/drawing/2014/main" id="{E46B4686-4BD0-4716-9FD8-9CCA21C250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9231725"/>
              </p:ext>
            </p:extLst>
          </p:nvPr>
        </p:nvGraphicFramePr>
        <p:xfrm>
          <a:off x="4746359" y="280989"/>
          <a:ext cx="6797676" cy="6434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A15759AB-C1DB-4B4F-B3A4-4DC5D1E4225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2" y="5657648"/>
            <a:ext cx="751840" cy="8997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CD099A4-4DEA-42AA-A6E3-8C521078EA77}"/>
              </a:ext>
            </a:extLst>
          </p:cNvPr>
          <p:cNvSpPr txBox="1"/>
          <p:nvPr/>
        </p:nvSpPr>
        <p:spPr>
          <a:xfrm>
            <a:off x="5359940" y="28307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708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36D16D1E-4205-49F5-BD2A-DA769947C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12FD100-C039-4E03-B5E4-2EDFA729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4193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418FCD2-8448-4A81-8EB4-72250F782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18" name="Titre 3"/>
          <p:cNvSpPr>
            <a:spLocks noGrp="1"/>
          </p:cNvSpPr>
          <p:nvPr>
            <p:ph type="title"/>
          </p:nvPr>
        </p:nvSpPr>
        <p:spPr>
          <a:xfrm>
            <a:off x="270856" y="516835"/>
            <a:ext cx="3549113" cy="5772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fr-FR" sz="3200" b="1" dirty="0" err="1">
                <a:solidFill>
                  <a:srgbClr val="FFFFFF"/>
                </a:solidFill>
              </a:rPr>
              <a:t>Evènements</a:t>
            </a:r>
            <a:r>
              <a:rPr lang="en-US" altLang="fr-FR" sz="3200" b="1" dirty="0">
                <a:solidFill>
                  <a:srgbClr val="FFFFFF"/>
                </a:solidFill>
              </a:rPr>
              <a:t> </a:t>
            </a:r>
            <a:r>
              <a:rPr lang="en-US" altLang="fr-FR" sz="3200" b="1" dirty="0" err="1">
                <a:solidFill>
                  <a:srgbClr val="FFFFFF"/>
                </a:solidFill>
              </a:rPr>
              <a:t>sportifs</a:t>
            </a:r>
            <a:r>
              <a:rPr lang="en-US" altLang="fr-FR" sz="3200" b="1" dirty="0">
                <a:solidFill>
                  <a:srgbClr val="FFFFFF"/>
                </a:solidFill>
              </a:rPr>
              <a:t> 2022: </a:t>
            </a:r>
            <a:br>
              <a:rPr lang="en-US" altLang="fr-FR" sz="3200" dirty="0">
                <a:solidFill>
                  <a:srgbClr val="FFFFFF"/>
                </a:solidFill>
              </a:rPr>
            </a:br>
            <a:r>
              <a:rPr lang="en-US" altLang="fr-FR" sz="3200" dirty="0" err="1">
                <a:solidFill>
                  <a:srgbClr val="FFFFFF"/>
                </a:solidFill>
              </a:rPr>
              <a:t>Tournois</a:t>
            </a:r>
            <a:r>
              <a:rPr lang="en-US" altLang="fr-FR" sz="3200" dirty="0">
                <a:solidFill>
                  <a:srgbClr val="FFFFFF"/>
                </a:solidFill>
              </a:rPr>
              <a:t> </a:t>
            </a:r>
            <a:r>
              <a:rPr lang="en-US" altLang="fr-FR" sz="3200" dirty="0" err="1">
                <a:solidFill>
                  <a:srgbClr val="FFFFFF"/>
                </a:solidFill>
              </a:rPr>
              <a:t>jeunes</a:t>
            </a:r>
            <a:br>
              <a:rPr lang="en-US" altLang="fr-FR" sz="3200" dirty="0">
                <a:solidFill>
                  <a:srgbClr val="FFFFFF"/>
                </a:solidFill>
              </a:rPr>
            </a:br>
            <a:r>
              <a:rPr lang="en-US" altLang="fr-FR" sz="3200" dirty="0" err="1">
                <a:solidFill>
                  <a:srgbClr val="FFFFFF"/>
                </a:solidFill>
              </a:rPr>
              <a:t>organisés</a:t>
            </a:r>
            <a:r>
              <a:rPr lang="en-US" altLang="fr-FR" sz="3200" dirty="0">
                <a:solidFill>
                  <a:srgbClr val="FFFFFF"/>
                </a:solidFill>
              </a:rPr>
              <a:t> par le Club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9221" name="Espace réservé du contenu 6">
            <a:extLst>
              <a:ext uri="{FF2B5EF4-FFF2-40B4-BE49-F238E27FC236}">
                <a16:creationId xmlns:a16="http://schemas.microsoft.com/office/drawing/2014/main" id="{1226FFCB-748A-4FA1-9C58-317D33670A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8608369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F9AE8E14-B85B-48D6-9541-B78CC499E46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2" y="5639175"/>
            <a:ext cx="75184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56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fr-FR" sz="4300" dirty="0">
                <a:solidFill>
                  <a:schemeClr val="accent2"/>
                </a:solidFill>
              </a:rPr>
              <a:t>VOTE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graphicFrame>
        <p:nvGraphicFramePr>
          <p:cNvPr id="6" name="Espace réservé du contenu 2">
            <a:extLst>
              <a:ext uri="{FF2B5EF4-FFF2-40B4-BE49-F238E27FC236}">
                <a16:creationId xmlns:a16="http://schemas.microsoft.com/office/drawing/2014/main" id="{9513BACB-9DE8-47EF-A9C7-DC95B9B322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5567951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3031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5201" y="643467"/>
            <a:ext cx="6255026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7200" b="1" dirty="0" err="1">
                <a:solidFill>
                  <a:schemeClr val="accent2"/>
                </a:solidFill>
              </a:rPr>
              <a:t>Bilan</a:t>
            </a:r>
            <a:r>
              <a:rPr lang="en-US" sz="7200" b="1" dirty="0">
                <a:solidFill>
                  <a:schemeClr val="accent2"/>
                </a:solidFill>
              </a:rPr>
              <a:t> moral et </a:t>
            </a:r>
            <a:r>
              <a:rPr lang="en-US" sz="7200" b="1" dirty="0" err="1">
                <a:solidFill>
                  <a:schemeClr val="accent2"/>
                </a:solidFill>
              </a:rPr>
              <a:t>d’activité</a:t>
            </a:r>
            <a:endParaRPr lang="en-US" sz="7200" b="1" dirty="0">
              <a:solidFill>
                <a:schemeClr val="accent2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A549DE7-671D-4575-AF43-858FD999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2D9B36-9BE7-472B-8808-7E0D68107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094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91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4851" y="613538"/>
            <a:ext cx="7115845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7200" b="1" dirty="0" err="1">
                <a:solidFill>
                  <a:schemeClr val="accent2"/>
                </a:solidFill>
              </a:rPr>
              <a:t>Bilan</a:t>
            </a:r>
            <a:r>
              <a:rPr lang="en-US" sz="7200" b="1" dirty="0">
                <a:solidFill>
                  <a:schemeClr val="accent2"/>
                </a:solidFill>
              </a:rPr>
              <a:t> financier 2020-2021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A549DE7-671D-4575-AF43-858FD999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2D9B36-9BE7-472B-8808-7E0D68107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094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2920C32-BB7A-4019-9836-3D50BB97113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2" y="5697475"/>
            <a:ext cx="75184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47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09305" y="2513941"/>
            <a:ext cx="3401961" cy="16139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Bilan</a:t>
            </a:r>
            <a:r>
              <a:rPr lang="en-US" dirty="0">
                <a:solidFill>
                  <a:schemeClr val="accent2"/>
                </a:solidFill>
              </a:rPr>
              <a:t> au 31/08/2021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5D534B7-09AC-4B57-BBDC-F4A47A43ED29}"/>
              </a:ext>
            </a:extLst>
          </p:cNvPr>
          <p:cNvSpPr txBox="1"/>
          <p:nvPr/>
        </p:nvSpPr>
        <p:spPr>
          <a:xfrm>
            <a:off x="8632035" y="4414568"/>
            <a:ext cx="2777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k€ correspondent aux cautions des badges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B6D1F53-2563-4E1D-8969-276E1D4F44C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7" y="5754552"/>
            <a:ext cx="751840" cy="89979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30601FA-2558-47C1-99A3-904AD73BF33F}"/>
              </a:ext>
            </a:extLst>
          </p:cNvPr>
          <p:cNvSpPr txBox="1"/>
          <p:nvPr/>
        </p:nvSpPr>
        <p:spPr>
          <a:xfrm>
            <a:off x="8641784" y="5290452"/>
            <a:ext cx="275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PCA en hausse grâce au succès des  pré-inscriptions du mois de juin 2021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FBA0C16-DD0C-4CE3-B731-17A132293263}"/>
              </a:ext>
            </a:extLst>
          </p:cNvPr>
          <p:cNvSpPr txBox="1"/>
          <p:nvPr/>
        </p:nvSpPr>
        <p:spPr>
          <a:xfrm>
            <a:off x="8622703" y="1316040"/>
            <a:ext cx="29739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Trésorerie en forte hausse liée :</a:t>
            </a:r>
          </a:p>
          <a:p>
            <a:pPr marL="628650" lvl="1" indent="-171450">
              <a:buFont typeface="Wingdings" panose="05000000000000000000" pitchFamily="2" charset="2"/>
              <a:buChar char="§"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Augmentation du nombre d’adhérents et son panier moyen</a:t>
            </a:r>
          </a:p>
          <a:p>
            <a:pPr marL="628650" lvl="1" indent="-171450">
              <a:buFont typeface="Wingdings" panose="05000000000000000000" pitchFamily="2" charset="2"/>
              <a:buChar char="§"/>
              <a:defRPr/>
            </a:pPr>
            <a:r>
              <a:rPr lang="fr-FR" sz="1200" dirty="0">
                <a:solidFill>
                  <a:srgbClr val="000000"/>
                </a:solidFill>
                <a:latin typeface="Calibri" panose="020F0502020204030204"/>
              </a:rPr>
              <a:t>R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eport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des échéances URSSAF</a:t>
            </a:r>
          </a:p>
          <a:p>
            <a:pPr marL="628650" lvl="1" indent="-171450">
              <a:buFont typeface="Wingdings" panose="05000000000000000000" pitchFamily="2" charset="2"/>
              <a:buChar char="§"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Subvention de la FFT et augmentation de 15% de celle versée par la Mairie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0680A31-766E-41C3-A947-2D0701301BF8}"/>
              </a:ext>
            </a:extLst>
          </p:cNvPr>
          <p:cNvSpPr txBox="1"/>
          <p:nvPr/>
        </p:nvSpPr>
        <p:spPr>
          <a:xfrm>
            <a:off x="8633433" y="4853681"/>
            <a:ext cx="2580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 des prélèvements URSSAF à hauteur de </a:t>
            </a:r>
            <a:r>
              <a:rPr lang="fr-FR" sz="1200" dirty="0">
                <a:solidFill>
                  <a:srgbClr val="000000"/>
                </a:solidFill>
                <a:latin typeface="Calibri" panose="020F0502020204030204"/>
              </a:rPr>
              <a:t>39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k€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F746ACE-3142-4B45-AA60-D17470807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60" y="769119"/>
            <a:ext cx="6321547" cy="4891427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B28C60A6-E2CA-4528-B23F-EA0D931F5068}"/>
              </a:ext>
            </a:extLst>
          </p:cNvPr>
          <p:cNvSpPr/>
          <p:nvPr/>
        </p:nvSpPr>
        <p:spPr>
          <a:xfrm>
            <a:off x="4742916" y="1822019"/>
            <a:ext cx="948583" cy="401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BA463F3-AE53-4989-8E9C-21E6B552D1ED}"/>
              </a:ext>
            </a:extLst>
          </p:cNvPr>
          <p:cNvCxnSpPr>
            <a:cxnSpLocks/>
          </p:cNvCxnSpPr>
          <p:nvPr/>
        </p:nvCxnSpPr>
        <p:spPr>
          <a:xfrm flipH="1">
            <a:off x="5691499" y="1546789"/>
            <a:ext cx="2940536" cy="461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DA9F9C67-4C35-4E75-93A8-07C3CA29426A}"/>
              </a:ext>
            </a:extLst>
          </p:cNvPr>
          <p:cNvSpPr/>
          <p:nvPr/>
        </p:nvSpPr>
        <p:spPr>
          <a:xfrm>
            <a:off x="4794560" y="4885048"/>
            <a:ext cx="948583" cy="2120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BA83FB2F-C063-426B-9FF2-CF446CCA2A96}"/>
              </a:ext>
            </a:extLst>
          </p:cNvPr>
          <p:cNvSpPr/>
          <p:nvPr/>
        </p:nvSpPr>
        <p:spPr>
          <a:xfrm>
            <a:off x="4800263" y="4653799"/>
            <a:ext cx="948583" cy="2250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FD2D291-8B55-476F-B20A-E932D5989A5B}"/>
              </a:ext>
            </a:extLst>
          </p:cNvPr>
          <p:cNvSpPr/>
          <p:nvPr/>
        </p:nvSpPr>
        <p:spPr>
          <a:xfrm>
            <a:off x="4824098" y="4435523"/>
            <a:ext cx="948583" cy="2250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5AFFE522-428B-4654-B824-A43325953B02}"/>
              </a:ext>
            </a:extLst>
          </p:cNvPr>
          <p:cNvCxnSpPr>
            <a:cxnSpLocks/>
          </p:cNvCxnSpPr>
          <p:nvPr/>
        </p:nvCxnSpPr>
        <p:spPr>
          <a:xfrm flipH="1" flipV="1">
            <a:off x="5796517" y="5007393"/>
            <a:ext cx="2845267" cy="399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E3F78536-E29E-4A4D-9827-AFD0C7FA526F}"/>
              </a:ext>
            </a:extLst>
          </p:cNvPr>
          <p:cNvCxnSpPr>
            <a:cxnSpLocks/>
          </p:cNvCxnSpPr>
          <p:nvPr/>
        </p:nvCxnSpPr>
        <p:spPr>
          <a:xfrm flipH="1" flipV="1">
            <a:off x="5772681" y="4789673"/>
            <a:ext cx="2859355" cy="176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3AFD4EBC-09F6-4D8D-9060-277C4D204F1A}"/>
              </a:ext>
            </a:extLst>
          </p:cNvPr>
          <p:cNvCxnSpPr>
            <a:cxnSpLocks/>
          </p:cNvCxnSpPr>
          <p:nvPr/>
        </p:nvCxnSpPr>
        <p:spPr>
          <a:xfrm flipH="1" flipV="1">
            <a:off x="5796516" y="4531545"/>
            <a:ext cx="2818427" cy="11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580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50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" name="Rectangle 52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7" name="Straight Connector 54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8" name="Rectangle 56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33470" y="2234262"/>
            <a:ext cx="3268595" cy="19107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 err="1">
                <a:solidFill>
                  <a:schemeClr val="accent2"/>
                </a:solidFill>
              </a:rPr>
              <a:t>Compte</a:t>
            </a:r>
            <a:r>
              <a:rPr lang="en-US" dirty="0">
                <a:solidFill>
                  <a:schemeClr val="accent2"/>
                </a:solidFill>
              </a:rPr>
              <a:t> de </a:t>
            </a:r>
            <a:r>
              <a:rPr lang="en-US" dirty="0" err="1">
                <a:solidFill>
                  <a:schemeClr val="accent2"/>
                </a:solidFill>
              </a:rPr>
              <a:t>résultat</a:t>
            </a:r>
            <a:r>
              <a:rPr lang="en-US" dirty="0">
                <a:solidFill>
                  <a:schemeClr val="accent2"/>
                </a:solidFill>
              </a:rPr>
              <a:t> au 31/08/2021</a:t>
            </a:r>
          </a:p>
        </p:txBody>
      </p:sp>
      <p:cxnSp>
        <p:nvCxnSpPr>
          <p:cNvPr id="69" name="Straight Connector 58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0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" name="Rectangle 62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DC74A20-1237-4707-8513-8B5FE0D7EE97}"/>
              </a:ext>
            </a:extLst>
          </p:cNvPr>
          <p:cNvSpPr txBox="1"/>
          <p:nvPr/>
        </p:nvSpPr>
        <p:spPr>
          <a:xfrm>
            <a:off x="7499443" y="5015011"/>
            <a:ext cx="4002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Baisse de la masse salariale liée </a:t>
            </a:r>
            <a:r>
              <a:rPr lang="fr-FR" sz="1200" dirty="0">
                <a:solidFill>
                  <a:srgbClr val="000000"/>
                </a:solidFill>
                <a:latin typeface="Calibri" panose="020F0502020204030204"/>
              </a:rPr>
              <a:t>à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l’activité partielle qui cette année a été déduite des salaires. Quant aux charges sociales, elles ont été reportées et donc apparaissent en dettes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780E453-BE10-4386-8ED1-E08566CBA55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483" y="276447"/>
            <a:ext cx="751840" cy="89979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8114C55-2E9C-44C2-B1FC-D3D8DA1A3B0A}"/>
              </a:ext>
            </a:extLst>
          </p:cNvPr>
          <p:cNvSpPr txBox="1"/>
          <p:nvPr/>
        </p:nvSpPr>
        <p:spPr>
          <a:xfrm>
            <a:off x="7494973" y="4376070"/>
            <a:ext cx="4316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Forte hausse du budget travaux avec près de 43 k€ pour la régénération du court n°8 et la rénovation / aménagement de l’espace Enfants (mur d’entraînement)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98F3160-7BC3-4CEB-94A9-67F988CEE004}"/>
              </a:ext>
            </a:extLst>
          </p:cNvPr>
          <p:cNvSpPr txBox="1"/>
          <p:nvPr/>
        </p:nvSpPr>
        <p:spPr>
          <a:xfrm>
            <a:off x="7481473" y="430240"/>
            <a:ext cx="324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Subvention FFT de 22 400 € et Mairie 15 200 €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042D3E7-0550-4C3E-99B2-3A39A5C5DA21}"/>
              </a:ext>
            </a:extLst>
          </p:cNvPr>
          <p:cNvSpPr txBox="1"/>
          <p:nvPr/>
        </p:nvSpPr>
        <p:spPr>
          <a:xfrm>
            <a:off x="7498552" y="944880"/>
            <a:ext cx="3115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fr-FR" sz="1200" dirty="0">
                <a:solidFill>
                  <a:srgbClr val="000000"/>
                </a:solidFill>
                <a:latin typeface="Calibri" panose="020F0502020204030204"/>
              </a:rPr>
              <a:t>Décision de ne pas maintenir le tournoi Open de Juin 2021 pour laisser la disponibilité des courts aux adhérents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5262CCE-C6AF-4DCC-9A15-562B2A9B7217}"/>
              </a:ext>
            </a:extLst>
          </p:cNvPr>
          <p:cNvSpPr txBox="1"/>
          <p:nvPr/>
        </p:nvSpPr>
        <p:spPr>
          <a:xfrm>
            <a:off x="7492348" y="1673590"/>
            <a:ext cx="3720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fr-FR" sz="1200" dirty="0">
                <a:solidFill>
                  <a:srgbClr val="000000"/>
                </a:solidFill>
                <a:latin typeface="Calibri" panose="020F0502020204030204"/>
              </a:rPr>
              <a:t>I</a:t>
            </a:r>
            <a:r>
              <a:rPr kumimoji="0" lang="fr-FR" sz="12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ndemnisation</a:t>
            </a:r>
            <a:r>
              <a:rPr kumimoji="0" lang="fr-FR" sz="12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activité partielle</a:t>
            </a:r>
            <a:endParaRPr kumimoji="0" lang="fr-FR" sz="1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1905A33-4547-4830-A8A2-E869663C9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11491"/>
              </p:ext>
            </p:extLst>
          </p:nvPr>
        </p:nvGraphicFramePr>
        <p:xfrm>
          <a:off x="337386" y="82958"/>
          <a:ext cx="6532182" cy="6206302"/>
        </p:xfrm>
        <a:graphic>
          <a:graphicData uri="http://schemas.openxmlformats.org/drawingml/2006/table">
            <a:tbl>
              <a:tblPr/>
              <a:tblGrid>
                <a:gridCol w="2783887">
                  <a:extLst>
                    <a:ext uri="{9D8B030D-6E8A-4147-A177-3AD203B41FA5}">
                      <a16:colId xmlns:a16="http://schemas.microsoft.com/office/drawing/2014/main" val="4057211205"/>
                    </a:ext>
                  </a:extLst>
                </a:gridCol>
                <a:gridCol w="1222332">
                  <a:extLst>
                    <a:ext uri="{9D8B030D-6E8A-4147-A177-3AD203B41FA5}">
                      <a16:colId xmlns:a16="http://schemas.microsoft.com/office/drawing/2014/main" val="3938514942"/>
                    </a:ext>
                  </a:extLst>
                </a:gridCol>
                <a:gridCol w="964407">
                  <a:extLst>
                    <a:ext uri="{9D8B030D-6E8A-4147-A177-3AD203B41FA5}">
                      <a16:colId xmlns:a16="http://schemas.microsoft.com/office/drawing/2014/main" val="2270922708"/>
                    </a:ext>
                  </a:extLst>
                </a:gridCol>
                <a:gridCol w="964407">
                  <a:extLst>
                    <a:ext uri="{9D8B030D-6E8A-4147-A177-3AD203B41FA5}">
                      <a16:colId xmlns:a16="http://schemas.microsoft.com/office/drawing/2014/main" val="1525001631"/>
                    </a:ext>
                  </a:extLst>
                </a:gridCol>
                <a:gridCol w="597149">
                  <a:extLst>
                    <a:ext uri="{9D8B030D-6E8A-4147-A177-3AD203B41FA5}">
                      <a16:colId xmlns:a16="http://schemas.microsoft.com/office/drawing/2014/main" val="3465489612"/>
                    </a:ext>
                  </a:extLst>
                </a:gridCol>
              </a:tblGrid>
              <a:tr h="175752">
                <a:tc>
                  <a:txBody>
                    <a:bodyPr/>
                    <a:lstStyle/>
                    <a:p>
                      <a:pPr algn="l" fontAlgn="ctr"/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mois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mois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213588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PRODUITS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31/08/2021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31/08/2020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Variation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4243104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9747057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Vente de marchandises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2 694,13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1 757,85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5024447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Subventions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37 646,00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13 257,00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1410192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Cotisations adultes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27 513,18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28 028,00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9222936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Cotisations étudiants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2 011,00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2 566,00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2916112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Cotisations jeunes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32 828,02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30 373,00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025014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Cours adultes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16 509,64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15 296,99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4204766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Cours ados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274,00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1 601,00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-83 %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6921067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Cours jeunes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41 695,26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44 746,50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908025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Compétition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21 055,00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18 644,00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851510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Tournois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-  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5 285,00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-100 %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62977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Invitations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210,00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255,00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4195971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Autres produits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16,00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1 314,30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-99 %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3870605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Produits financiers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397,63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198,11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4879395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Transfert de charges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12 877,63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20 143,51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-36 %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586359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452529"/>
                  </a:ext>
                </a:extLst>
              </a:tr>
              <a:tr h="18127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PRODUITS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195 727,49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183 466,26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101511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7325038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CHARGES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31/08/2021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31/08/2020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Variation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782111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900425"/>
                  </a:ext>
                </a:extLst>
              </a:tr>
              <a:tr h="17575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Achats de marchandises et autres achats non stockés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4 145,21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5 815,77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740370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Services extérieurs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95 232,46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60 765,85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2537931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Impôts et taxes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1 353,92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2 142,80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820582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Salaires + frais AMT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69 458,19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75 275,27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3427904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Charges sociales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7 894,01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21 952,18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-64 %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4801357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Dotations aux provisions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-  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-  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023332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Autres charges d'exploitation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12 415,00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12 219,48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345851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Charges financières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-  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73,28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-100 %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4588026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Charges exceptionnelles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-  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90,00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-100 %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4278895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0934234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CHARGES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190 498,79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178 334,63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245221"/>
                  </a:ext>
                </a:extLst>
              </a:tr>
              <a:tr h="1757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1179662"/>
                  </a:ext>
                </a:extLst>
              </a:tr>
              <a:tr h="22521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RESULTAT DE L'EXERCICE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5 228,70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5 131,63   </a:t>
                      </a:r>
                    </a:p>
                  </a:txBody>
                  <a:tcPr marL="5062" marR="5062" marT="506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2 %</a:t>
                      </a:r>
                    </a:p>
                  </a:txBody>
                  <a:tcPr marL="5062" marR="5062" marT="5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285463"/>
                  </a:ext>
                </a:extLst>
              </a:tr>
            </a:tbl>
          </a:graphicData>
        </a:graphic>
      </p:graphicFrame>
      <p:sp>
        <p:nvSpPr>
          <p:cNvPr id="7" name="Ellipse 6">
            <a:extLst>
              <a:ext uri="{FF2B5EF4-FFF2-40B4-BE49-F238E27FC236}">
                <a16:creationId xmlns:a16="http://schemas.microsoft.com/office/drawing/2014/main" id="{B3DBA19A-8BC5-4E2A-9150-552158529794}"/>
              </a:ext>
            </a:extLst>
          </p:cNvPr>
          <p:cNvSpPr/>
          <p:nvPr/>
        </p:nvSpPr>
        <p:spPr>
          <a:xfrm>
            <a:off x="4432824" y="777669"/>
            <a:ext cx="819900" cy="1911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824CD18-0459-4790-8E0B-9CA8B2AB7288}"/>
              </a:ext>
            </a:extLst>
          </p:cNvPr>
          <p:cNvSpPr/>
          <p:nvPr/>
        </p:nvSpPr>
        <p:spPr>
          <a:xfrm>
            <a:off x="4506884" y="2167786"/>
            <a:ext cx="819900" cy="1911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6087ECA-DFFE-41F9-B04C-FFCC4979565F}"/>
              </a:ext>
            </a:extLst>
          </p:cNvPr>
          <p:cNvSpPr/>
          <p:nvPr/>
        </p:nvSpPr>
        <p:spPr>
          <a:xfrm>
            <a:off x="4486944" y="2899876"/>
            <a:ext cx="819900" cy="1911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84F6394-511C-4C71-B8AB-0ECFE62EDCB7}"/>
              </a:ext>
            </a:extLst>
          </p:cNvPr>
          <p:cNvSpPr/>
          <p:nvPr/>
        </p:nvSpPr>
        <p:spPr>
          <a:xfrm>
            <a:off x="4459879" y="4470881"/>
            <a:ext cx="819900" cy="4252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D1E8636-A136-428A-A5C6-9417350A6B64}"/>
              </a:ext>
            </a:extLst>
          </p:cNvPr>
          <p:cNvSpPr/>
          <p:nvPr/>
        </p:nvSpPr>
        <p:spPr>
          <a:xfrm>
            <a:off x="4441367" y="4127624"/>
            <a:ext cx="819900" cy="190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C7A912A-F459-4B6C-820F-5DFA808261ED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5245601" y="568740"/>
            <a:ext cx="2235872" cy="298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707E5EAE-C5B9-4259-ACDC-B7711BDF8F4E}"/>
              </a:ext>
            </a:extLst>
          </p:cNvPr>
          <p:cNvCxnSpPr>
            <a:cxnSpLocks/>
          </p:cNvCxnSpPr>
          <p:nvPr/>
        </p:nvCxnSpPr>
        <p:spPr>
          <a:xfrm flipH="1" flipV="1">
            <a:off x="5309959" y="4677455"/>
            <a:ext cx="2215327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9E683AA3-E3E5-4010-899D-DB412577A692}"/>
              </a:ext>
            </a:extLst>
          </p:cNvPr>
          <p:cNvCxnSpPr>
            <a:cxnSpLocks/>
          </p:cNvCxnSpPr>
          <p:nvPr/>
        </p:nvCxnSpPr>
        <p:spPr>
          <a:xfrm flipH="1" flipV="1">
            <a:off x="5279645" y="4223111"/>
            <a:ext cx="2215328" cy="250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12817BAE-6EDC-4579-83B6-FC764B344E49}"/>
              </a:ext>
            </a:extLst>
          </p:cNvPr>
          <p:cNvCxnSpPr>
            <a:cxnSpLocks/>
            <a:endCxn id="36" idx="6"/>
          </p:cNvCxnSpPr>
          <p:nvPr/>
        </p:nvCxnSpPr>
        <p:spPr>
          <a:xfrm flipH="1">
            <a:off x="5326784" y="1121218"/>
            <a:ext cx="2198502" cy="1142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C2F44203-7CBF-4906-BDA0-3CA518DECA88}"/>
              </a:ext>
            </a:extLst>
          </p:cNvPr>
          <p:cNvCxnSpPr>
            <a:cxnSpLocks/>
            <a:endCxn id="38" idx="6"/>
          </p:cNvCxnSpPr>
          <p:nvPr/>
        </p:nvCxnSpPr>
        <p:spPr>
          <a:xfrm flipH="1">
            <a:off x="5306844" y="1854437"/>
            <a:ext cx="2174629" cy="1141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439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VOTE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071DAA-5360-42DD-BE12-B01A8079D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132" y="645106"/>
            <a:ext cx="5247747" cy="524774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fr-FR" dirty="0"/>
              <a:t>Bilan financier 2020-2021</a:t>
            </a:r>
          </a:p>
          <a:p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46327FC-D370-43C1-91A7-7CEE9BFBFEF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68" y="5742552"/>
            <a:ext cx="75184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969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5201" y="643467"/>
            <a:ext cx="6255026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7200" b="1" dirty="0" err="1">
                <a:solidFill>
                  <a:schemeClr val="accent2"/>
                </a:solidFill>
              </a:rPr>
              <a:t>Investissements</a:t>
            </a:r>
            <a:r>
              <a:rPr lang="en-US" sz="7200" b="1" dirty="0">
                <a:solidFill>
                  <a:schemeClr val="accent2"/>
                </a:solidFill>
              </a:rPr>
              <a:t> et BP 2022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A549DE7-671D-4575-AF43-858FD999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2D9B36-9BE7-472B-8808-7E0D68107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094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99420A9-5567-428F-B42F-1FC3B09A6AA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7" y="5697475"/>
            <a:ext cx="75184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873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fr-FR" sz="4300" dirty="0">
                <a:solidFill>
                  <a:schemeClr val="accent2"/>
                </a:solidFill>
              </a:rPr>
              <a:t>Projets équipements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graphicFrame>
        <p:nvGraphicFramePr>
          <p:cNvPr id="7" name="Espace réservé du contenu 2">
            <a:extLst>
              <a:ext uri="{FF2B5EF4-FFF2-40B4-BE49-F238E27FC236}">
                <a16:creationId xmlns:a16="http://schemas.microsoft.com/office/drawing/2014/main" id="{3D5AB7EE-E5BD-4046-AD19-18A8AC2D50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874645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21511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545" y="605896"/>
            <a:ext cx="3848254" cy="5646208"/>
          </a:xfrm>
        </p:spPr>
        <p:txBody>
          <a:bodyPr anchor="ctr">
            <a:normAutofit/>
          </a:bodyPr>
          <a:lstStyle/>
          <a:p>
            <a:pPr algn="ctr"/>
            <a:r>
              <a:rPr lang="fr-FR" sz="3300" dirty="0">
                <a:solidFill>
                  <a:srgbClr val="FFFFFF"/>
                </a:solidFill>
                <a:latin typeface="Calibri" pitchFamily="34" charset="0"/>
              </a:rPr>
              <a:t>Budget Equipements 2022</a:t>
            </a:r>
            <a:endParaRPr lang="fr-FR" sz="33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42016" y="394283"/>
            <a:ext cx="6615345" cy="6065501"/>
          </a:xfrm>
        </p:spPr>
        <p:txBody>
          <a:bodyPr anchor="ctr">
            <a:normAutofit fontScale="92500" lnSpcReduction="10000"/>
          </a:bodyPr>
          <a:lstStyle/>
          <a:p>
            <a:pPr marL="1024128" lvl="2" indent="0">
              <a:spcBef>
                <a:spcPts val="300"/>
              </a:spcBef>
              <a:buClr>
                <a:schemeClr val="accent3"/>
              </a:buClr>
              <a:buNone/>
            </a:pPr>
            <a:endParaRPr lang="fr-FR" sz="2000" b="1" dirty="0">
              <a:latin typeface="Calibri" pitchFamily="34" charset="0"/>
            </a:endParaRPr>
          </a:p>
          <a:p>
            <a:pPr marL="1367028" lvl="2" indent="-342900">
              <a:spcBef>
                <a:spcPts val="3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Sur-toiture court n°5 et rénovation des translucides des courts 6 et 7</a:t>
            </a:r>
          </a:p>
          <a:p>
            <a:pPr marL="1549908" lvl="3" indent="-342900"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latin typeface="Calibri" pitchFamily="34" charset="0"/>
              </a:rPr>
              <a:t>Objectifs : éviter les fuites d’eau autour des translucides </a:t>
            </a:r>
          </a:p>
          <a:p>
            <a:pPr marL="1549908" lvl="3" indent="-342900"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latin typeface="Calibri" pitchFamily="34" charset="0"/>
              </a:rPr>
              <a:t>Travaux réalisés par la Mairie</a:t>
            </a:r>
          </a:p>
          <a:p>
            <a:pPr marL="1549908" lvl="3" indent="-342900"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latin typeface="Calibri" pitchFamily="34" charset="0"/>
              </a:rPr>
              <a:t>Date envisagée : Juin 2022</a:t>
            </a:r>
          </a:p>
          <a:p>
            <a:pPr marL="1367028" lvl="2" indent="-342900">
              <a:spcBef>
                <a:spcPts val="3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endParaRPr lang="fr-FR" sz="2000" b="1" dirty="0">
              <a:latin typeface="Calibri" pitchFamily="34" charset="0"/>
            </a:endParaRPr>
          </a:p>
          <a:p>
            <a:pPr marL="1367028" lvl="2" indent="-342900">
              <a:spcBef>
                <a:spcPts val="3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Rénovation court n°8</a:t>
            </a:r>
          </a:p>
          <a:p>
            <a:pPr marL="1549908" lvl="3" indent="-342900"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latin typeface="Calibri" pitchFamily="34" charset="0"/>
              </a:rPr>
              <a:t>Budget = 9 514 € TTC </a:t>
            </a:r>
            <a:r>
              <a:rPr lang="fr-FR" sz="1700" b="1" dirty="0">
                <a:latin typeface="Calibri" pitchFamily="34" charset="0"/>
              </a:rPr>
              <a:t>(financé à 50% sur l’exercice 2021)</a:t>
            </a:r>
          </a:p>
          <a:p>
            <a:pPr marL="1549908" lvl="3" indent="-342900"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latin typeface="Calibri" pitchFamily="34" charset="0"/>
              </a:rPr>
              <a:t>Société : ST Group</a:t>
            </a:r>
          </a:p>
          <a:p>
            <a:pPr marL="1549908" lvl="3" indent="-342900"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latin typeface="Calibri" pitchFamily="34" charset="0"/>
              </a:rPr>
              <a:t>Date envisagée : Avril 2022</a:t>
            </a:r>
          </a:p>
          <a:p>
            <a:pPr marL="1024128" lvl="2" indent="0">
              <a:spcBef>
                <a:spcPts val="300"/>
              </a:spcBef>
              <a:buClr>
                <a:schemeClr val="accent3"/>
              </a:buClr>
              <a:buNone/>
            </a:pP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1367028" lvl="2" indent="-342900">
              <a:spcBef>
                <a:spcPts val="3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Rénovation Espace Enfants</a:t>
            </a:r>
          </a:p>
          <a:p>
            <a:pPr marL="1737360" lvl="3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sz="2000" b="1" dirty="0">
                <a:latin typeface="Calibri" pitchFamily="34" charset="0"/>
              </a:rPr>
              <a:t>Coût budgétisé = environ 32 K€</a:t>
            </a:r>
          </a:p>
          <a:p>
            <a:pPr marL="1737360" lvl="3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sz="2000" b="1" dirty="0">
                <a:latin typeface="Calibri" pitchFamily="34" charset="0"/>
              </a:rPr>
              <a:t>Société : Technicourts</a:t>
            </a:r>
          </a:p>
          <a:p>
            <a:pPr marL="1737360" lvl="3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sz="2000" b="1" dirty="0">
                <a:latin typeface="Calibri" pitchFamily="34" charset="0"/>
              </a:rPr>
              <a:t>Date envisagée : Printemps 2022 (avant le Tournoi Open et idéalement avant les interclubs)</a:t>
            </a:r>
          </a:p>
          <a:p>
            <a:pPr marL="1481328" lvl="3" indent="0">
              <a:spcBef>
                <a:spcPts val="300"/>
              </a:spcBef>
              <a:buClr>
                <a:schemeClr val="accent3"/>
              </a:buClr>
              <a:buNone/>
            </a:pPr>
            <a:endParaRPr lang="fr-FR" sz="1600" b="1" dirty="0">
              <a:latin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>
              <a:solidFill>
                <a:schemeClr val="tx2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5F5D4C2-4881-4345-A860-D6C07C81009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7" y="5655257"/>
            <a:ext cx="75184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77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545" y="605896"/>
            <a:ext cx="3848254" cy="5646208"/>
          </a:xfrm>
        </p:spPr>
        <p:txBody>
          <a:bodyPr anchor="ctr">
            <a:normAutofit/>
          </a:bodyPr>
          <a:lstStyle/>
          <a:p>
            <a:pPr algn="ctr"/>
            <a:r>
              <a:rPr lang="fr-FR" sz="3300" dirty="0">
                <a:solidFill>
                  <a:srgbClr val="FFFFFF"/>
                </a:solidFill>
                <a:latin typeface="Calibri" pitchFamily="34" charset="0"/>
              </a:rPr>
              <a:t>Projet Equipements 2023 : Budget prévisionnel</a:t>
            </a:r>
            <a:endParaRPr lang="fr-FR" sz="33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42016" y="394283"/>
            <a:ext cx="6615345" cy="6065501"/>
          </a:xfrm>
        </p:spPr>
        <p:txBody>
          <a:bodyPr anchor="ctr">
            <a:normAutofit/>
          </a:bodyPr>
          <a:lstStyle/>
          <a:p>
            <a:pPr marL="1024128" lvl="2" indent="0">
              <a:spcBef>
                <a:spcPts val="300"/>
              </a:spcBef>
              <a:buClr>
                <a:schemeClr val="accent3"/>
              </a:buClr>
              <a:buNone/>
            </a:pPr>
            <a:endParaRPr lang="fr-FR" sz="2000" b="1" dirty="0">
              <a:latin typeface="Calibri" pitchFamily="34" charset="0"/>
            </a:endParaRPr>
          </a:p>
          <a:p>
            <a:pPr marL="1367028" lvl="2" indent="-342900">
              <a:spcBef>
                <a:spcPts val="3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Rénovation Club-house </a:t>
            </a:r>
          </a:p>
          <a:p>
            <a:pPr marL="1024128" lvl="2" indent="0">
              <a:spcBef>
                <a:spcPts val="300"/>
              </a:spcBef>
              <a:buClr>
                <a:schemeClr val="accent3"/>
              </a:buClr>
              <a:buNone/>
            </a:pPr>
            <a:r>
              <a:rPr lang="fr-FR" sz="2000" b="1" dirty="0">
                <a:latin typeface="Calibri" pitchFamily="34" charset="0"/>
              </a:rPr>
              <a:t>Demande de subventions à projet auprès de la Mairie et de la FFT</a:t>
            </a:r>
          </a:p>
          <a:p>
            <a:pPr marL="1737360" lvl="3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sz="2000" b="1" dirty="0">
                <a:latin typeface="Calibri" pitchFamily="34" charset="0"/>
              </a:rPr>
              <a:t>Budget envisagée = 40 k€</a:t>
            </a:r>
          </a:p>
          <a:p>
            <a:pPr marL="1737360" lvl="3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sz="2000" b="1" dirty="0">
                <a:latin typeface="Calibri" pitchFamily="34" charset="0"/>
              </a:rPr>
              <a:t>Prise en charge par le Club à hauteur de 50%  du montant total, soit une provision de 20 K€ pour le BP 2022-2023</a:t>
            </a:r>
          </a:p>
          <a:p>
            <a:pPr marL="1737360" lvl="3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sz="2000" b="1" dirty="0">
                <a:latin typeface="Calibri" pitchFamily="34" charset="0"/>
              </a:rPr>
              <a:t>Date envisagée : Q1 2023</a:t>
            </a:r>
          </a:p>
          <a:p>
            <a:pPr marL="1367028" lvl="2" indent="-342900">
              <a:spcBef>
                <a:spcPts val="3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endParaRPr lang="fr-FR" sz="2000" b="1" dirty="0">
              <a:latin typeface="Calibri" pitchFamily="34" charset="0"/>
            </a:endParaRPr>
          </a:p>
          <a:p>
            <a:pPr marL="1481328" lvl="3" indent="0">
              <a:spcBef>
                <a:spcPts val="300"/>
              </a:spcBef>
              <a:buClr>
                <a:schemeClr val="accent3"/>
              </a:buClr>
              <a:buNone/>
            </a:pPr>
            <a:endParaRPr lang="fr-FR" sz="1600" b="1" dirty="0">
              <a:latin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5F5D4C2-4881-4345-A860-D6C07C81009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7" y="5655257"/>
            <a:ext cx="75184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15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23639" y="387931"/>
            <a:ext cx="3447875" cy="14432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BP 2022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C214BB0-E9E2-47F6-A173-B4BC970A702B}"/>
              </a:ext>
            </a:extLst>
          </p:cNvPr>
          <p:cNvSpPr txBox="1"/>
          <p:nvPr/>
        </p:nvSpPr>
        <p:spPr>
          <a:xfrm>
            <a:off x="8397380" y="2295367"/>
            <a:ext cx="3233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Revenus en forte hausse liée à l’augmentation sensible du nombre d’adhérents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98F5E0A-8837-4027-AD83-5EBB56EF1CDE}"/>
              </a:ext>
            </a:extLst>
          </p:cNvPr>
          <p:cNvSpPr txBox="1"/>
          <p:nvPr/>
        </p:nvSpPr>
        <p:spPr>
          <a:xfrm>
            <a:off x="8382000" y="1888919"/>
            <a:ext cx="307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Subvention municipale identique à 2021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C9A896B-450E-4CCD-9FBA-2662F547DDD7}"/>
              </a:ext>
            </a:extLst>
          </p:cNvPr>
          <p:cNvSpPr/>
          <p:nvPr/>
        </p:nvSpPr>
        <p:spPr>
          <a:xfrm flipH="1" flipV="1">
            <a:off x="5888051" y="2927758"/>
            <a:ext cx="649481" cy="1658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39EBE10-92D1-4E3B-A74D-159FD57976DE}"/>
              </a:ext>
            </a:extLst>
          </p:cNvPr>
          <p:cNvSpPr txBox="1"/>
          <p:nvPr/>
        </p:nvSpPr>
        <p:spPr>
          <a:xfrm>
            <a:off x="8382000" y="4729578"/>
            <a:ext cx="30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Augmentation masse salariale sur 2022 liée à la hausse du nombre d’heures de cours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BE96EC-499C-446B-82FC-255F97F23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022" y="286814"/>
            <a:ext cx="6501617" cy="598447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6AE84690-5EEC-4DEA-A895-48BC13A73E02}"/>
              </a:ext>
            </a:extLst>
          </p:cNvPr>
          <p:cNvSpPr/>
          <p:nvPr/>
        </p:nvSpPr>
        <p:spPr>
          <a:xfrm>
            <a:off x="5631681" y="1551885"/>
            <a:ext cx="948582" cy="1658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F38DE73A-7A0A-41F0-80B7-49C2E5DEACF9}"/>
              </a:ext>
            </a:extLst>
          </p:cNvPr>
          <p:cNvCxnSpPr>
            <a:cxnSpLocks/>
            <a:stCxn id="13" idx="1"/>
            <a:endCxn id="20" idx="6"/>
          </p:cNvCxnSpPr>
          <p:nvPr/>
        </p:nvCxnSpPr>
        <p:spPr>
          <a:xfrm flipH="1" flipV="1">
            <a:off x="6580263" y="1634795"/>
            <a:ext cx="1801737" cy="392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CABEC0E5-E6E9-4D19-A272-E00E2A616570}"/>
              </a:ext>
            </a:extLst>
          </p:cNvPr>
          <p:cNvSpPr/>
          <p:nvPr/>
        </p:nvSpPr>
        <p:spPr>
          <a:xfrm>
            <a:off x="5664437" y="1704285"/>
            <a:ext cx="948582" cy="5568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5371E07-845A-48CE-B461-09B094B40FAB}"/>
              </a:ext>
            </a:extLst>
          </p:cNvPr>
          <p:cNvSpPr/>
          <p:nvPr/>
        </p:nvSpPr>
        <p:spPr>
          <a:xfrm>
            <a:off x="5704491" y="2241353"/>
            <a:ext cx="948582" cy="1658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0EF8C80-897C-48E1-8978-411FDB120436}"/>
              </a:ext>
            </a:extLst>
          </p:cNvPr>
          <p:cNvSpPr/>
          <p:nvPr/>
        </p:nvSpPr>
        <p:spPr>
          <a:xfrm>
            <a:off x="5653040" y="4239544"/>
            <a:ext cx="948582" cy="1658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90C27A7D-3360-458F-BCD0-C7220E7B1D44}"/>
              </a:ext>
            </a:extLst>
          </p:cNvPr>
          <p:cNvCxnSpPr>
            <a:cxnSpLocks/>
          </p:cNvCxnSpPr>
          <p:nvPr/>
        </p:nvCxnSpPr>
        <p:spPr>
          <a:xfrm flipH="1" flipV="1">
            <a:off x="6664295" y="2027312"/>
            <a:ext cx="1801737" cy="392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6E6A9F6C-1D0E-48D3-8514-29BCA46F7985}"/>
              </a:ext>
            </a:extLst>
          </p:cNvPr>
          <p:cNvCxnSpPr>
            <a:cxnSpLocks/>
            <a:endCxn id="34" idx="6"/>
          </p:cNvCxnSpPr>
          <p:nvPr/>
        </p:nvCxnSpPr>
        <p:spPr>
          <a:xfrm flipH="1" flipV="1">
            <a:off x="6653073" y="2324263"/>
            <a:ext cx="1812959" cy="639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AB291181-FDAC-44A3-BACC-CF01C6A4A25A}"/>
              </a:ext>
            </a:extLst>
          </p:cNvPr>
          <p:cNvCxnSpPr>
            <a:cxnSpLocks/>
          </p:cNvCxnSpPr>
          <p:nvPr/>
        </p:nvCxnSpPr>
        <p:spPr>
          <a:xfrm flipH="1">
            <a:off x="6601622" y="4252307"/>
            <a:ext cx="1795758" cy="70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E195D8C2-7FCB-45CD-B821-34EA310CB357}"/>
              </a:ext>
            </a:extLst>
          </p:cNvPr>
          <p:cNvSpPr txBox="1"/>
          <p:nvPr/>
        </p:nvSpPr>
        <p:spPr>
          <a:xfrm>
            <a:off x="8387406" y="2823782"/>
            <a:ext cx="3233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Programmation du Tournoi Open, une première depuis la dernière édition tenue en 2019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286F723E-C521-4129-9CAC-FBBCC1D228AC}"/>
              </a:ext>
            </a:extLst>
          </p:cNvPr>
          <p:cNvCxnSpPr>
            <a:cxnSpLocks/>
          </p:cNvCxnSpPr>
          <p:nvPr/>
        </p:nvCxnSpPr>
        <p:spPr>
          <a:xfrm flipH="1" flipV="1">
            <a:off x="6625833" y="4671411"/>
            <a:ext cx="1771547" cy="169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BD3718D7-C12A-460A-A1BA-1E4D7BB770FB}"/>
              </a:ext>
            </a:extLst>
          </p:cNvPr>
          <p:cNvSpPr/>
          <p:nvPr/>
        </p:nvSpPr>
        <p:spPr>
          <a:xfrm>
            <a:off x="5653040" y="4605518"/>
            <a:ext cx="948582" cy="1658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0734AEA-D51B-40AD-9F90-25860B8600C8}"/>
              </a:ext>
            </a:extLst>
          </p:cNvPr>
          <p:cNvSpPr txBox="1"/>
          <p:nvPr/>
        </p:nvSpPr>
        <p:spPr>
          <a:xfrm>
            <a:off x="8372026" y="4112858"/>
            <a:ext cx="3095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200" dirty="0">
                <a:solidFill>
                  <a:srgbClr val="000000"/>
                </a:solidFill>
                <a:latin typeface="Calibri" panose="020F0502020204030204"/>
              </a:rPr>
              <a:t>Enveloppe prévisionnelle de 20 k€ pour financer la rénovation du Club-house en 2023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9E336612-9438-48B0-8E49-9F9939B12378}"/>
              </a:ext>
            </a:extLst>
          </p:cNvPr>
          <p:cNvSpPr txBox="1"/>
          <p:nvPr/>
        </p:nvSpPr>
        <p:spPr>
          <a:xfrm>
            <a:off x="8363482" y="5163988"/>
            <a:ext cx="3095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200" dirty="0">
                <a:solidFill>
                  <a:srgbClr val="000000"/>
                </a:solidFill>
                <a:latin typeface="Calibri" panose="020F0502020204030204"/>
              </a:rPr>
              <a:t>Fin des aides URSSAF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CDC7052-1A00-4357-861C-5938C302F0CD}"/>
              </a:ext>
            </a:extLst>
          </p:cNvPr>
          <p:cNvSpPr/>
          <p:nvPr/>
        </p:nvSpPr>
        <p:spPr>
          <a:xfrm>
            <a:off x="5660158" y="4757918"/>
            <a:ext cx="948582" cy="1658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B348CC59-98A1-4211-98D4-5FC821690B18}"/>
              </a:ext>
            </a:extLst>
          </p:cNvPr>
          <p:cNvCxnSpPr>
            <a:cxnSpLocks/>
          </p:cNvCxnSpPr>
          <p:nvPr/>
        </p:nvCxnSpPr>
        <p:spPr>
          <a:xfrm flipH="1" flipV="1">
            <a:off x="6625834" y="4840571"/>
            <a:ext cx="1746192" cy="431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3113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fr-FR" sz="4300" dirty="0">
                <a:solidFill>
                  <a:srgbClr val="FFFFFF"/>
                </a:solidFill>
              </a:rPr>
              <a:t>VOTES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39</a:t>
            </a:fld>
            <a:endParaRPr lang="en-US">
              <a:solidFill>
                <a:schemeClr val="tx2"/>
              </a:solidFill>
            </a:endParaRPr>
          </a:p>
        </p:txBody>
      </p:sp>
      <p:graphicFrame>
        <p:nvGraphicFramePr>
          <p:cNvPr id="6" name="Espace réservé du contenu 2">
            <a:extLst>
              <a:ext uri="{FF2B5EF4-FFF2-40B4-BE49-F238E27FC236}">
                <a16:creationId xmlns:a16="http://schemas.microsoft.com/office/drawing/2014/main" id="{2C3E8873-B2D6-4B9D-A8AE-31F4303C41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7279543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4262B24B-4AC5-4BBE-90AB-58018DA6EC5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2" y="5559990"/>
            <a:ext cx="75184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08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F7CBA9-9D9B-479F-AAB5-BF785971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fr-FR" dirty="0"/>
              <a:t>2021 : 2</a:t>
            </a:r>
            <a:r>
              <a:rPr lang="fr-FR" baseline="30000" dirty="0"/>
              <a:t>e</a:t>
            </a:r>
            <a:r>
              <a:rPr lang="fr-FR" dirty="0"/>
              <a:t> année marquée par le COVID …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4480E5-678B-478F-9170-46502C5FB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598D875-841B-47A7-B4C8-237DBCE2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graphicFrame>
        <p:nvGraphicFramePr>
          <p:cNvPr id="7" name="Espace réservé du contenu 2">
            <a:extLst>
              <a:ext uri="{FF2B5EF4-FFF2-40B4-BE49-F238E27FC236}">
                <a16:creationId xmlns:a16="http://schemas.microsoft.com/office/drawing/2014/main" id="{ABBBB066-9BF0-47A4-A7AA-D30F9424F8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2204073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81619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5200" y="643467"/>
            <a:ext cx="6411965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7200" b="1" dirty="0">
                <a:solidFill>
                  <a:schemeClr val="accent2"/>
                </a:solidFill>
              </a:rPr>
              <a:t>Projection Saison </a:t>
            </a:r>
            <a:br>
              <a:rPr lang="en-US" sz="7200" b="1" dirty="0">
                <a:solidFill>
                  <a:schemeClr val="accent2"/>
                </a:solidFill>
              </a:rPr>
            </a:br>
            <a:r>
              <a:rPr lang="en-US" sz="7200" b="1" dirty="0">
                <a:solidFill>
                  <a:schemeClr val="accent2"/>
                </a:solidFill>
              </a:rPr>
              <a:t>2021-2022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8A549DE7-671D-4575-AF43-858FD999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22D9B36-9BE7-472B-8808-7E0D68107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094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BF23B3D-43DD-44D4-A73F-56441195393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35" y="5697475"/>
            <a:ext cx="75184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863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fr-FR" sz="3600" dirty="0">
                <a:solidFill>
                  <a:srgbClr val="FFFFFF"/>
                </a:solidFill>
              </a:rPr>
              <a:t>Points forts du Club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6" name="Espace réservé du contenu 2">
            <a:extLst>
              <a:ext uri="{FF2B5EF4-FFF2-40B4-BE49-F238E27FC236}">
                <a16:creationId xmlns:a16="http://schemas.microsoft.com/office/drawing/2014/main" id="{1683C83A-8D6D-4761-8A03-00411F539E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3910000"/>
              </p:ext>
            </p:extLst>
          </p:nvPr>
        </p:nvGraphicFramePr>
        <p:xfrm>
          <a:off x="4741863" y="605579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DEFF7CD5-9D56-4F02-A62E-B305350D29F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2" y="5562299"/>
            <a:ext cx="75184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778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6B16355-27FB-445B-B646-02AB73637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92654" y="634946"/>
            <a:ext cx="3609320" cy="5055904"/>
          </a:xfrm>
        </p:spPr>
        <p:txBody>
          <a:bodyPr anchor="ctr">
            <a:normAutofit/>
          </a:bodyPr>
          <a:lstStyle/>
          <a:p>
            <a:pPr algn="ctr"/>
            <a:r>
              <a:rPr lang="fr-FR" sz="4300" dirty="0">
                <a:solidFill>
                  <a:schemeClr val="accent2"/>
                </a:solidFill>
              </a:rPr>
              <a:t>Un mot sur le début de saison 2021-2022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DA680F-F6AC-453E-A8BF-C5BDED285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B3BF2E5-C3AB-441F-A430-491119C56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07C90B-B81A-473B-8919-CA924E61F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  <p:graphicFrame>
        <p:nvGraphicFramePr>
          <p:cNvPr id="15" name="Espace réservé du contenu 2">
            <a:extLst>
              <a:ext uri="{FF2B5EF4-FFF2-40B4-BE49-F238E27FC236}">
                <a16:creationId xmlns:a16="http://schemas.microsoft.com/office/drawing/2014/main" id="{2F2C5B5C-7590-4190-9552-74F2FD08B0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1629146"/>
              </p:ext>
            </p:extLst>
          </p:nvPr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8840215C-47AD-4044-96C8-ADEFEDBE5C4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3" y="5752662"/>
            <a:ext cx="75184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567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300" dirty="0">
                <a:solidFill>
                  <a:schemeClr val="accent2"/>
                </a:solidFill>
              </a:rPr>
              <a:t>Renouvellement des mandats et Election de nouveaux candidats : VOTE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36576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sz="2000" b="1" dirty="0">
                <a:latin typeface="Calibri" pitchFamily="34" charset="0"/>
              </a:rPr>
              <a:t>Départs: </a:t>
            </a:r>
            <a:r>
              <a:rPr lang="fr-FR" sz="2000" dirty="0">
                <a:latin typeface="Calibri" pitchFamily="34" charset="0"/>
              </a:rPr>
              <a:t>Mélanie JEHAN , </a:t>
            </a:r>
            <a:r>
              <a:rPr lang="fr-FR" sz="2000" dirty="0" err="1">
                <a:latin typeface="Calibri" pitchFamily="34" charset="0"/>
              </a:rPr>
              <a:t>Lenaïc</a:t>
            </a:r>
            <a:r>
              <a:rPr lang="fr-FR" sz="2000" dirty="0">
                <a:latin typeface="Calibri" pitchFamily="34" charset="0"/>
              </a:rPr>
              <a:t> VIGUIER, Patrick DUSSAUT</a:t>
            </a:r>
          </a:p>
          <a:p>
            <a:pPr marL="109728" indent="0">
              <a:spcBef>
                <a:spcPts val="300"/>
              </a:spcBef>
              <a:buClr>
                <a:schemeClr val="accent3"/>
              </a:buClr>
              <a:buNone/>
            </a:pPr>
            <a:endParaRPr lang="fr-FR" sz="500" dirty="0">
              <a:latin typeface="Calibri" pitchFamily="34" charset="0"/>
            </a:endParaRPr>
          </a:p>
          <a:p>
            <a:pPr marL="36576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sz="2000" b="1" dirty="0">
                <a:latin typeface="Calibri" pitchFamily="34" charset="0"/>
              </a:rPr>
              <a:t>Elus pour 2 années </a:t>
            </a:r>
            <a:r>
              <a:rPr lang="fr-FR" b="1" dirty="0">
                <a:latin typeface="Calibri" pitchFamily="34" charset="0"/>
              </a:rPr>
              <a:t>en décembre</a:t>
            </a:r>
            <a:r>
              <a:rPr lang="fr-FR" sz="2000" b="1" dirty="0">
                <a:latin typeface="Calibri" pitchFamily="34" charset="0"/>
              </a:rPr>
              <a:t> 2020 :</a:t>
            </a:r>
          </a:p>
          <a:p>
            <a:pPr marL="109728" indent="0">
              <a:spcBef>
                <a:spcPts val="300"/>
              </a:spcBef>
              <a:buClr>
                <a:schemeClr val="accent3"/>
              </a:buClr>
              <a:buNone/>
            </a:pPr>
            <a:r>
              <a:rPr lang="fr-FR" dirty="0">
                <a:latin typeface="Calibri" pitchFamily="34" charset="0"/>
              </a:rPr>
              <a:t>	Sabine HOCHMAN, Guy LEFEBVRE, François JOLIBOIS, Thomas PENAS et Yoann 	VENTRIBOUT</a:t>
            </a:r>
            <a:endParaRPr lang="fr-FR" sz="2000" dirty="0">
              <a:latin typeface="Calibri" pitchFamily="34" charset="0"/>
            </a:endParaRPr>
          </a:p>
          <a:p>
            <a:pPr lvl="0" fontAlgn="base"/>
            <a:endParaRPr lang="fr-FR" sz="3200" dirty="0"/>
          </a:p>
          <a:p>
            <a:pPr fontAlgn="base"/>
            <a:r>
              <a:rPr lang="fr-FR" dirty="0"/>
              <a:t> </a:t>
            </a:r>
            <a:endParaRPr lang="fr-FR" sz="1600" dirty="0"/>
          </a:p>
          <a:p>
            <a:pPr marL="566928" lvl="1" indent="0">
              <a:spcBef>
                <a:spcPts val="300"/>
              </a:spcBef>
              <a:buClr>
                <a:schemeClr val="accent3"/>
              </a:buClr>
              <a:buNone/>
            </a:pPr>
            <a:endParaRPr lang="fr-FR" sz="1400" b="1" dirty="0">
              <a:latin typeface="Calibri" pitchFamily="34" charset="0"/>
            </a:endParaRPr>
          </a:p>
          <a:p>
            <a:pPr marL="36576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endParaRPr lang="fr-FR" sz="2000" b="1" dirty="0">
              <a:latin typeface="Calibri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Rectangle : coins arrondis 5"/>
          <p:cNvSpPr/>
          <p:nvPr/>
        </p:nvSpPr>
        <p:spPr>
          <a:xfrm>
            <a:off x="3085042" y="3608467"/>
            <a:ext cx="5597486" cy="24675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endParaRPr lang="fr-FR" b="1" dirty="0">
              <a:latin typeface="Calibri" pitchFamily="34" charset="0"/>
            </a:endParaRPr>
          </a:p>
          <a:p>
            <a:pPr marL="566928" lvl="1">
              <a:spcBef>
                <a:spcPts val="300"/>
              </a:spcBef>
              <a:buClr>
                <a:schemeClr val="accent3"/>
              </a:buClr>
            </a:pPr>
            <a:endParaRPr lang="fr-FR" b="1" dirty="0"/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b="1" dirty="0">
                <a:latin typeface="Calibri" pitchFamily="34" charset="0"/>
              </a:rPr>
              <a:t>Philippe GUEDOU (sortant)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b="1" dirty="0">
                <a:latin typeface="Calibri" pitchFamily="34" charset="0"/>
              </a:rPr>
              <a:t>Laurence DUPRESSOIR 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b="1" dirty="0"/>
              <a:t>Lucian IORDACHE </a:t>
            </a:r>
            <a:r>
              <a:rPr lang="fr-FR" b="1" dirty="0">
                <a:latin typeface="Calibri" pitchFamily="34" charset="0"/>
              </a:rPr>
              <a:t>(sortant)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b="1" dirty="0"/>
              <a:t>Nicolas RICART </a:t>
            </a:r>
            <a:r>
              <a:rPr lang="fr-FR" b="1" dirty="0">
                <a:latin typeface="Calibri" pitchFamily="34" charset="0"/>
              </a:rPr>
              <a:t>(sortant)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b="1" dirty="0"/>
              <a:t>Romain PELLE </a:t>
            </a:r>
            <a:r>
              <a:rPr lang="fr-FR" b="1" dirty="0">
                <a:latin typeface="Calibri" pitchFamily="34" charset="0"/>
              </a:rPr>
              <a:t>(sortant)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b="1" dirty="0"/>
              <a:t>Nicolas SZANIAWSKI </a:t>
            </a:r>
            <a:r>
              <a:rPr lang="fr-FR" b="1" dirty="0">
                <a:latin typeface="Calibri" pitchFamily="34" charset="0"/>
              </a:rPr>
              <a:t>(sortant)</a:t>
            </a:r>
            <a:endParaRPr lang="fr-FR" b="1" dirty="0"/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fr-FR" b="1" dirty="0">
                <a:latin typeface="Calibri" pitchFamily="34" charset="0"/>
              </a:rPr>
              <a:t>Emmanuel BARBIER (sortant)</a:t>
            </a:r>
            <a:r>
              <a:rPr lang="fr-FR" b="1" dirty="0"/>
              <a:t> </a:t>
            </a:r>
            <a:endParaRPr lang="fr-FR" b="1" dirty="0">
              <a:latin typeface="Calibri" pitchFamily="34" charset="0"/>
            </a:endParaRPr>
          </a:p>
          <a:p>
            <a:pPr marL="566928" lvl="1">
              <a:spcBef>
                <a:spcPts val="300"/>
              </a:spcBef>
              <a:buClr>
                <a:schemeClr val="accent3"/>
              </a:buClr>
            </a:pPr>
            <a:endParaRPr lang="fr-FR" b="1" dirty="0">
              <a:latin typeface="Calibri" pitchFamily="34" charset="0"/>
            </a:endParaRPr>
          </a:p>
          <a:p>
            <a:pPr algn="ctr"/>
            <a:endParaRPr lang="fr-FR" dirty="0"/>
          </a:p>
        </p:txBody>
      </p:sp>
      <p:sp>
        <p:nvSpPr>
          <p:cNvPr id="7" name="Rectangle : coins arrondis 6"/>
          <p:cNvSpPr/>
          <p:nvPr/>
        </p:nvSpPr>
        <p:spPr>
          <a:xfrm>
            <a:off x="3413650" y="3420454"/>
            <a:ext cx="2333625" cy="35893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Candidats</a:t>
            </a:r>
          </a:p>
        </p:txBody>
      </p:sp>
    </p:spTree>
    <p:extLst>
      <p:ext uri="{BB962C8B-B14F-4D97-AF65-F5344CB8AC3E}">
        <p14:creationId xmlns:p14="http://schemas.microsoft.com/office/powerpoint/2010/main" val="161985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7280" y="1837189"/>
            <a:ext cx="10058400" cy="4031905"/>
          </a:xfrm>
        </p:spPr>
        <p:txBody>
          <a:bodyPr>
            <a:normAutofit/>
          </a:bodyPr>
          <a:lstStyle/>
          <a:p>
            <a:pPr algn="ctr"/>
            <a:endParaRPr lang="fr-FR" sz="4300" spc="-5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fr-FR" sz="4300" spc="-5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Très belle saison à tous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759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fr-FR" dirty="0"/>
              <a:t>… pour quelle politique ?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7" name="Espace réservé du contenu 2">
            <a:extLst>
              <a:ext uri="{FF2B5EF4-FFF2-40B4-BE49-F238E27FC236}">
                <a16:creationId xmlns:a16="http://schemas.microsoft.com/office/drawing/2014/main" id="{ABBBB066-9BF0-47A4-A7AA-D30F9424F8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6222973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9499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32433" y="634946"/>
            <a:ext cx="4248728" cy="14507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Le Club </a:t>
            </a:r>
            <a:r>
              <a:rPr lang="en-US" sz="3200" dirty="0" err="1">
                <a:solidFill>
                  <a:schemeClr val="accent2"/>
                </a:solidFill>
              </a:rPr>
              <a:t>en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quelques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chiffres</a:t>
            </a:r>
            <a:r>
              <a:rPr lang="en-US" sz="3200" dirty="0">
                <a:solidFill>
                  <a:schemeClr val="accent2"/>
                </a:solidFill>
              </a:rPr>
              <a:t> - 1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05758" y="2386492"/>
            <a:ext cx="4586242" cy="364703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Symbol" panose="05050102010706020507" pitchFamily="18" charset="2"/>
              <a:buChar char=""/>
            </a:pPr>
            <a:r>
              <a:rPr lang="en-US" dirty="0"/>
              <a:t> Pour la 3e </a:t>
            </a:r>
            <a:r>
              <a:rPr lang="en-US" dirty="0" err="1"/>
              <a:t>année</a:t>
            </a:r>
            <a:r>
              <a:rPr lang="en-US" dirty="0"/>
              <a:t> consecutive  </a:t>
            </a:r>
            <a:r>
              <a:rPr lang="en-US" dirty="0" err="1"/>
              <a:t>hausse</a:t>
            </a:r>
            <a:r>
              <a:rPr lang="en-US" dirty="0"/>
              <a:t> du </a:t>
            </a:r>
            <a:r>
              <a:rPr lang="en-US" dirty="0" err="1"/>
              <a:t>nombre</a:t>
            </a:r>
            <a:r>
              <a:rPr lang="en-US" dirty="0"/>
              <a:t> </a:t>
            </a:r>
            <a:r>
              <a:rPr lang="en-US" dirty="0" err="1"/>
              <a:t>d’adhérents</a:t>
            </a:r>
            <a:r>
              <a:rPr lang="en-US" dirty="0"/>
              <a:t> malgré la crise du COVID</a:t>
            </a:r>
            <a:endParaRPr lang="en-US" b="1" dirty="0"/>
          </a:p>
          <a:p>
            <a:pPr>
              <a:buFont typeface="Symbol" panose="05050102010706020507" pitchFamily="18" charset="2"/>
              <a:buChar char=""/>
            </a:pP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L</a:t>
            </a:r>
            <a:r>
              <a:rPr lang="en-US" dirty="0"/>
              <a:t>es </a:t>
            </a:r>
            <a:r>
              <a:rPr lang="en-US" dirty="0" err="1"/>
              <a:t>jeunes</a:t>
            </a:r>
            <a:r>
              <a:rPr lang="en-US" dirty="0"/>
              <a:t> se </a:t>
            </a:r>
            <a:r>
              <a:rPr lang="en-US" dirty="0" err="1"/>
              <a:t>stabilisent</a:t>
            </a:r>
            <a:r>
              <a:rPr lang="en-US" dirty="0"/>
              <a:t> </a:t>
            </a:r>
            <a:r>
              <a:rPr lang="en-US" dirty="0" err="1"/>
              <a:t>alors</a:t>
            </a:r>
            <a:r>
              <a:rPr lang="en-US" dirty="0"/>
              <a:t> que nous </a:t>
            </a:r>
            <a:r>
              <a:rPr lang="en-US" dirty="0" err="1"/>
              <a:t>constatons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hausse</a:t>
            </a:r>
            <a:r>
              <a:rPr lang="en-US" dirty="0"/>
              <a:t> des </a:t>
            </a:r>
            <a:r>
              <a:rPr lang="en-US" dirty="0" err="1"/>
              <a:t>adhérents</a:t>
            </a:r>
            <a:r>
              <a:rPr lang="en-US" dirty="0"/>
              <a:t>  </a:t>
            </a:r>
            <a:r>
              <a:rPr lang="en-US" dirty="0" err="1"/>
              <a:t>adultes</a:t>
            </a:r>
            <a:endParaRPr lang="en-US" dirty="0"/>
          </a:p>
          <a:p>
            <a:pPr>
              <a:buFont typeface="Symbol" panose="05050102010706020507" pitchFamily="18" charset="2"/>
              <a:buChar char="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u="sng" dirty="0">
                <a:solidFill>
                  <a:schemeClr val="tx1"/>
                </a:solidFill>
              </a:rPr>
              <a:t>A </a:t>
            </a:r>
            <a:r>
              <a:rPr lang="en-US" u="sng" dirty="0" err="1">
                <a:solidFill>
                  <a:schemeClr val="tx1"/>
                </a:solidFill>
              </a:rPr>
              <a:t>titre</a:t>
            </a:r>
            <a:r>
              <a:rPr lang="en-US" u="sng" dirty="0">
                <a:solidFill>
                  <a:schemeClr val="tx1"/>
                </a:solidFill>
              </a:rPr>
              <a:t> de </a:t>
            </a:r>
            <a:r>
              <a:rPr lang="en-US" u="sng" dirty="0" err="1">
                <a:solidFill>
                  <a:schemeClr val="tx1"/>
                </a:solidFill>
              </a:rPr>
              <a:t>comparaison</a:t>
            </a:r>
            <a:r>
              <a:rPr lang="en-US" u="sng" dirty="0">
                <a:solidFill>
                  <a:schemeClr val="tx1"/>
                </a:solidFill>
              </a:rPr>
              <a:t> (2021 vs 2020)</a:t>
            </a:r>
            <a:r>
              <a:rPr lang="en-US" dirty="0">
                <a:solidFill>
                  <a:schemeClr val="tx1"/>
                </a:solidFill>
              </a:rPr>
              <a:t>:                      	- Comité Yvelines = </a:t>
            </a:r>
            <a:r>
              <a:rPr lang="en-US" dirty="0">
                <a:solidFill>
                  <a:srgbClr val="FF0000"/>
                </a:solidFill>
              </a:rPr>
              <a:t>-11,79% </a:t>
            </a:r>
          </a:p>
          <a:p>
            <a:pPr marL="201168" lvl="1" indent="0">
              <a:buNone/>
            </a:pPr>
            <a:r>
              <a:rPr lang="en-US" dirty="0">
                <a:solidFill>
                  <a:schemeClr val="tx1"/>
                </a:solidFill>
              </a:rPr>
              <a:t>	- Club = + 2,5 % et TOP 20 du 	Comité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586023E-2EE7-4DF2-86D6-F63C8B50230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74" y="5699159"/>
            <a:ext cx="751840" cy="899795"/>
          </a:xfrm>
          <a:prstGeom prst="rect">
            <a:avLst/>
          </a:prstGeom>
        </p:spPr>
      </p:pic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E8887253-2826-4D3E-9E36-7B394FACCB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6783835"/>
              </p:ext>
            </p:extLst>
          </p:nvPr>
        </p:nvGraphicFramePr>
        <p:xfrm>
          <a:off x="471055" y="259046"/>
          <a:ext cx="7250537" cy="5618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28923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7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43422" y="639100"/>
            <a:ext cx="3690257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Le club </a:t>
            </a:r>
            <a:r>
              <a:rPr lang="en-US" sz="3200" dirty="0" err="1">
                <a:solidFill>
                  <a:schemeClr val="accent2"/>
                </a:solidFill>
              </a:rPr>
              <a:t>en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quelques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chiffres</a:t>
            </a:r>
            <a:r>
              <a:rPr lang="en-US" sz="3200" dirty="0">
                <a:solidFill>
                  <a:schemeClr val="accent2"/>
                </a:solidFill>
              </a:rPr>
              <a:t> - 2</a:t>
            </a:r>
          </a:p>
        </p:txBody>
      </p:sp>
      <p:cxnSp>
        <p:nvCxnSpPr>
          <p:cNvPr id="37" name="Straight Connector 29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EB0C766F-19D3-4BC9-B1F6-F7977F756DA2}"/>
              </a:ext>
            </a:extLst>
          </p:cNvPr>
          <p:cNvSpPr txBox="1"/>
          <p:nvPr/>
        </p:nvSpPr>
        <p:spPr>
          <a:xfrm>
            <a:off x="7859485" y="2477364"/>
            <a:ext cx="3944588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Bonne nouvelle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après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baisse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constatée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l’année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dernière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du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nombre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d’adhérentes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2021 marque un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rebond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7%.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Femmes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représentent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ainsi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24% des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licenciés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du Club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qui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 très bon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résultat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comparaison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avec les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autres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clubs des Yvelines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Hommes, quant à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eux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stabilisent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autour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400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joueurs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Rectangle 31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33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/>
              <a:pPr defTabSz="914400"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71ED81-6E06-431C-886F-C80FA034A7A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65" y="5601342"/>
            <a:ext cx="751840" cy="899795"/>
          </a:xfrm>
          <a:prstGeom prst="rect">
            <a:avLst/>
          </a:prstGeom>
        </p:spPr>
      </p:pic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42802A24-9F34-4647-9216-8D9B413537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4151872"/>
              </p:ext>
            </p:extLst>
          </p:nvPr>
        </p:nvGraphicFramePr>
        <p:xfrm>
          <a:off x="267265" y="968587"/>
          <a:ext cx="7023507" cy="4360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34443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Le club </a:t>
            </a:r>
            <a:r>
              <a:rPr lang="en-US" sz="3200" dirty="0" err="1">
                <a:solidFill>
                  <a:schemeClr val="accent2"/>
                </a:solidFill>
              </a:rPr>
              <a:t>en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quelques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chiffres</a:t>
            </a:r>
            <a:r>
              <a:rPr lang="en-US" sz="3200" dirty="0">
                <a:solidFill>
                  <a:schemeClr val="accent2"/>
                </a:solidFill>
              </a:rPr>
              <a:t> - 3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73A65DBF-F1CA-4FD1-931E-93FFECBC1E6A}"/>
              </a:ext>
            </a:extLst>
          </p:cNvPr>
          <p:cNvSpPr txBox="1"/>
          <p:nvPr/>
        </p:nvSpPr>
        <p:spPr>
          <a:xfrm>
            <a:off x="7859485" y="2257636"/>
            <a:ext cx="3690257" cy="4043590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année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consécutive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hausse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du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nombre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nouveaux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adhérents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avec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croissance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25% vs 2018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nouveaux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adhérents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représentent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31% des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licenciés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du Club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Belle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dynamique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du Club dans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capacité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à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attirer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nouveaux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joueurs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Ø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revanche, </a:t>
            </a:r>
            <a:r>
              <a:rPr lang="en-US" dirty="0" err="1">
                <a:solidFill>
                  <a:srgbClr val="FF0000"/>
                </a:solidFill>
              </a:rPr>
              <a:t>perte</a:t>
            </a:r>
            <a:r>
              <a:rPr lang="en-US" dirty="0">
                <a:solidFill>
                  <a:srgbClr val="FF0000"/>
                </a:solidFill>
              </a:rPr>
              <a:t> de 151 </a:t>
            </a:r>
            <a:r>
              <a:rPr lang="en-US" dirty="0" err="1">
                <a:solidFill>
                  <a:srgbClr val="FF0000"/>
                </a:solidFill>
              </a:rPr>
              <a:t>joueurs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soit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solde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positif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13 nouveaux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joueurs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sur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l’année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Il sera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essentiel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comprendre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les raisons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départs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à travers des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enquêtes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satisfaction que le Comité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mettra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place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prochainement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087271F-6534-4509-8934-ACEE5372D71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38" y="5566999"/>
            <a:ext cx="751840" cy="899795"/>
          </a:xfrm>
          <a:prstGeom prst="rect">
            <a:avLst/>
          </a:prstGeom>
        </p:spPr>
      </p:pic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82D24B2A-3248-4308-A971-13AF7E1669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437981"/>
              </p:ext>
            </p:extLst>
          </p:nvPr>
        </p:nvGraphicFramePr>
        <p:xfrm>
          <a:off x="699655" y="942111"/>
          <a:ext cx="6809511" cy="4211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16577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Le club </a:t>
            </a:r>
            <a:r>
              <a:rPr lang="en-US" sz="3200" dirty="0" err="1">
                <a:solidFill>
                  <a:schemeClr val="accent2"/>
                </a:solidFill>
              </a:rPr>
              <a:t>en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quelques</a:t>
            </a:r>
            <a:r>
              <a:rPr lang="en-US" sz="3200" dirty="0">
                <a:solidFill>
                  <a:schemeClr val="accent2"/>
                </a:solidFill>
              </a:rPr>
              <a:t> chiffres - 4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73A65DBF-F1CA-4FD1-931E-93FFECBC1E6A}"/>
              </a:ext>
            </a:extLst>
          </p:cNvPr>
          <p:cNvSpPr txBox="1"/>
          <p:nvPr/>
        </p:nvSpPr>
        <p:spPr>
          <a:xfrm>
            <a:off x="7859485" y="2391861"/>
            <a:ext cx="3690257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Petite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baisse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 du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nombre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 de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joueurs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classés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vs 2020,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notamment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chez les Hommes qui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connaissent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chute de 10%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joueurs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classés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2021</a:t>
            </a: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  <a:p>
            <a:pPr marR="0" lvl="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Stabilisation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 chez les Femmes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C9B443B-2C7A-4A51-A80D-AEBA0A591F3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7" y="5742552"/>
            <a:ext cx="751840" cy="899795"/>
          </a:xfrm>
          <a:prstGeom prst="rect">
            <a:avLst/>
          </a:prstGeom>
        </p:spPr>
      </p:pic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8D69CBE1-1941-4E29-8B55-5B36ACAF28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4562997"/>
              </p:ext>
            </p:extLst>
          </p:nvPr>
        </p:nvGraphicFramePr>
        <p:xfrm>
          <a:off x="446049" y="523683"/>
          <a:ext cx="7321997" cy="5152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2985674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étrospectiv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Rétrospective">
  <a:themeElements>
    <a:clrScheme name="Rétrospectiv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Rétrospective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AC5EF7D06CFB4F822353AE0C0A42D3" ma:contentTypeVersion="2" ma:contentTypeDescription="Create a new document." ma:contentTypeScope="" ma:versionID="fab3996bd3be7669ade74e405c9d90e7">
  <xsd:schema xmlns:xsd="http://www.w3.org/2001/XMLSchema" xmlns:xs="http://www.w3.org/2001/XMLSchema" xmlns:p="http://schemas.microsoft.com/office/2006/metadata/properties" xmlns:ns3="6a80b6ee-f969-4998-b236-ed3b983d26b0" targetNamespace="http://schemas.microsoft.com/office/2006/metadata/properties" ma:root="true" ma:fieldsID="94c394233e31c1b30bc3227598800d23" ns3:_="">
    <xsd:import namespace="6a80b6ee-f969-4998-b236-ed3b983d26b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0b6ee-f969-4998-b236-ed3b983d2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8DD146-BC10-4955-9B7F-0DD43824ED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80b6ee-f969-4998-b236-ed3b983d26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84ACAE-72CB-4A15-B7B9-DBF3D821C7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8684B1-F19D-4EB8-80CE-8F6873DF046A}">
  <ds:schemaRefs>
    <ds:schemaRef ds:uri="http://purl.org/dc/terms/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6a80b6ee-f969-4998-b236-ed3b983d26b0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5986</TotalTime>
  <Words>2735</Words>
  <Application>Microsoft Office PowerPoint</Application>
  <PresentationFormat>Grand écran</PresentationFormat>
  <Paragraphs>534</Paragraphs>
  <Slides>44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44</vt:i4>
      </vt:variant>
    </vt:vector>
  </HeadingPairs>
  <TitlesOfParts>
    <vt:vector size="60" baseType="lpstr">
      <vt:lpstr>Arial</vt:lpstr>
      <vt:lpstr>Calibri</vt:lpstr>
      <vt:lpstr>Calibri Light</vt:lpstr>
      <vt:lpstr>Georgia</vt:lpstr>
      <vt:lpstr>MyriadPro-Regular</vt:lpstr>
      <vt:lpstr>Oswald Bold</vt:lpstr>
      <vt:lpstr>Oswald ExtraLight</vt:lpstr>
      <vt:lpstr>Oswald Light</vt:lpstr>
      <vt:lpstr>Oswald Medium</vt:lpstr>
      <vt:lpstr>Oswald SemiBold</vt:lpstr>
      <vt:lpstr>Symbol</vt:lpstr>
      <vt:lpstr>Trebuchet MS</vt:lpstr>
      <vt:lpstr>Wingdings</vt:lpstr>
      <vt:lpstr>Rétrospective</vt:lpstr>
      <vt:lpstr>1_Rétrospective</vt:lpstr>
      <vt:lpstr>Thème Office</vt:lpstr>
      <vt:lpstr>Assemblée Générale La Clairière Rambouillet Tennis Club </vt:lpstr>
      <vt:lpstr>Sommaire</vt:lpstr>
      <vt:lpstr>Bilan moral et d’activité</vt:lpstr>
      <vt:lpstr>2021 : 2e année marquée par le COVID …</vt:lpstr>
      <vt:lpstr>… pour quelle politique ? </vt:lpstr>
      <vt:lpstr>Le Club en quelques chiffres - 1</vt:lpstr>
      <vt:lpstr>Le club en quelques chiffres - 2</vt:lpstr>
      <vt:lpstr>Le club en quelques chiffres - 3</vt:lpstr>
      <vt:lpstr>Le club en quelques chiffres - 4</vt:lpstr>
      <vt:lpstr>Le club en quelques chiffres - 5</vt:lpstr>
      <vt:lpstr>Le club en quelques chiffres - 6</vt:lpstr>
      <vt:lpstr>Vie de club et Animations</vt:lpstr>
      <vt:lpstr>Communication et  Partenariats </vt:lpstr>
      <vt:lpstr>Présentation PowerPoint</vt:lpstr>
      <vt:lpstr>Présentation PowerPoint</vt:lpstr>
      <vt:lpstr>Présentation PowerPoint</vt:lpstr>
      <vt:lpstr>Bilan sportif</vt:lpstr>
      <vt:lpstr>Equipe Technique 2021/2022 Nos Enseignants DE</vt:lpstr>
      <vt:lpstr>Equipe Technique 2020/2021 Nos AMT &amp; CQPET</vt:lpstr>
      <vt:lpstr>Bilan sportif Adultes toutes catégories</vt:lpstr>
      <vt:lpstr>Bilan sportif Jeunes </vt:lpstr>
      <vt:lpstr>Joueurs Interclubs 2022 </vt:lpstr>
      <vt:lpstr>Joueuses Interclubs 2022 </vt:lpstr>
      <vt:lpstr>Politique sportive Jeunes</vt:lpstr>
      <vt:lpstr>Politique sportive Adultes</vt:lpstr>
      <vt:lpstr>Tennis à l’école</vt:lpstr>
      <vt:lpstr>Evènements sportifs 2022:  tournois Adultes organisés par le Club</vt:lpstr>
      <vt:lpstr>Evènements sportifs 2022:  Tournois jeunes organisés par le Club</vt:lpstr>
      <vt:lpstr>VOTE</vt:lpstr>
      <vt:lpstr>Bilan financier 2020-2021</vt:lpstr>
      <vt:lpstr>Bilan au 31/08/2021</vt:lpstr>
      <vt:lpstr>Compte de résultat au 31/08/2021</vt:lpstr>
      <vt:lpstr>VOTE</vt:lpstr>
      <vt:lpstr>Investissements et BP 2022</vt:lpstr>
      <vt:lpstr>Projets équipements</vt:lpstr>
      <vt:lpstr>Budget Equipements 2022</vt:lpstr>
      <vt:lpstr>Projet Equipements 2023 : Budget prévisionnel</vt:lpstr>
      <vt:lpstr>BP 2022</vt:lpstr>
      <vt:lpstr>VOTES</vt:lpstr>
      <vt:lpstr>Projection Saison  2021-2022</vt:lpstr>
      <vt:lpstr>Points forts du Club</vt:lpstr>
      <vt:lpstr>Un mot sur le début de saison 2021-2022</vt:lpstr>
      <vt:lpstr>Renouvellement des mandats et Election de nouveaux candidats : VOTE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Assemblée générale La Clairière Rambouillet Tennis Club</dc:title>
  <dc:creator>RICART Nicolas</dc:creator>
  <cp:lastModifiedBy>RICART Nicolas</cp:lastModifiedBy>
  <cp:revision>37</cp:revision>
  <cp:lastPrinted>2022-01-10T17:56:52Z</cp:lastPrinted>
  <dcterms:created xsi:type="dcterms:W3CDTF">2020-12-18T14:33:28Z</dcterms:created>
  <dcterms:modified xsi:type="dcterms:W3CDTF">2022-01-10T17:57:41Z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0x01010065AC5EF7D06CFB4F822353AE0C0A42D3</vt:lpwstr>
  </property>
</Properties>
</file>